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59" r:id="rId1"/>
  </p:sldMasterIdLst>
  <p:notesMasterIdLst>
    <p:notesMasterId r:id="rId26"/>
  </p:notesMasterIdLst>
  <p:handoutMasterIdLst>
    <p:handoutMasterId r:id="rId27"/>
  </p:handoutMasterIdLst>
  <p:sldIdLst>
    <p:sldId id="911" r:id="rId2"/>
    <p:sldId id="941" r:id="rId3"/>
    <p:sldId id="972" r:id="rId4"/>
    <p:sldId id="951" r:id="rId5"/>
    <p:sldId id="952" r:id="rId6"/>
    <p:sldId id="953" r:id="rId7"/>
    <p:sldId id="955" r:id="rId8"/>
    <p:sldId id="956" r:id="rId9"/>
    <p:sldId id="936" r:id="rId10"/>
    <p:sldId id="957" r:id="rId11"/>
    <p:sldId id="958" r:id="rId12"/>
    <p:sldId id="959" r:id="rId13"/>
    <p:sldId id="960" r:id="rId14"/>
    <p:sldId id="962" r:id="rId15"/>
    <p:sldId id="963" r:id="rId16"/>
    <p:sldId id="964" r:id="rId17"/>
    <p:sldId id="965" r:id="rId18"/>
    <p:sldId id="966" r:id="rId19"/>
    <p:sldId id="967" r:id="rId20"/>
    <p:sldId id="968" r:id="rId21"/>
    <p:sldId id="970" r:id="rId22"/>
    <p:sldId id="971" r:id="rId23"/>
    <p:sldId id="950" r:id="rId24"/>
    <p:sldId id="948" r:id="rId25"/>
  </p:sldIdLst>
  <p:sldSz cx="24382413" cy="13716000"/>
  <p:notesSz cx="6858000" cy="9144000"/>
  <p:defaultTextStyle>
    <a:defPPr>
      <a:defRPr lang="ru-RU"/>
    </a:defPPr>
    <a:lvl1pPr marL="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9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59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893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189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48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784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08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37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Презентация" id="{97071F00-80CE-4426-806C-9E03D65E08BC}">
          <p14:sldIdLst>
            <p14:sldId id="911"/>
            <p14:sldId id="941"/>
            <p14:sldId id="972"/>
            <p14:sldId id="951"/>
            <p14:sldId id="952"/>
            <p14:sldId id="953"/>
            <p14:sldId id="955"/>
            <p14:sldId id="956"/>
            <p14:sldId id="936"/>
            <p14:sldId id="957"/>
            <p14:sldId id="958"/>
            <p14:sldId id="959"/>
            <p14:sldId id="960"/>
            <p14:sldId id="962"/>
            <p14:sldId id="963"/>
            <p14:sldId id="964"/>
            <p14:sldId id="965"/>
            <p14:sldId id="966"/>
            <p14:sldId id="967"/>
            <p14:sldId id="968"/>
            <p14:sldId id="970"/>
            <p14:sldId id="971"/>
            <p14:sldId id="950"/>
            <p14:sldId id="94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atalia Zhuravlova" initials="" lastIdx="10" clrIdx="0"/>
  <p:cmAuthor id="1" name="tat.gratcheva@live.com" initials="t" lastIdx="8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C33"/>
    <a:srgbClr val="00B341"/>
    <a:srgbClr val="1BA560"/>
    <a:srgbClr val="23B324"/>
    <a:srgbClr val="4A78BC"/>
    <a:srgbClr val="003264"/>
    <a:srgbClr val="FE8C00"/>
    <a:srgbClr val="5BCD9D"/>
    <a:srgbClr val="356767"/>
    <a:srgbClr val="8FD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84" autoAdjust="0"/>
    <p:restoredTop sz="84727" autoAdjust="0"/>
  </p:normalViewPr>
  <p:slideViewPr>
    <p:cSldViewPr snapToGrid="0">
      <p:cViewPr varScale="1">
        <p:scale>
          <a:sx n="35" d="100"/>
          <a:sy n="35" d="100"/>
        </p:scale>
        <p:origin x="86" y="44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11" d="100"/>
          <a:sy n="111" d="100"/>
        </p:scale>
        <p:origin x="4352" y="200"/>
      </p:cViewPr>
      <p:guideLst/>
    </p:cSldViewPr>
  </p:notesViewPr>
  <p:gridSpacing cx="381600" cy="381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3200" b="1" dirty="0">
                <a:latin typeface="+mj-lt"/>
              </a:rPr>
              <a:t>Название диаграммы</a:t>
            </a:r>
          </a:p>
        </c:rich>
      </c:tx>
      <c:layout>
        <c:manualLayout>
          <c:xMode val="edge"/>
          <c:yMode val="edge"/>
          <c:x val="0"/>
          <c:y val="4.28167119743054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3.0363900847472603E-3"/>
          <c:y val="0.1699220925056848"/>
          <c:w val="0.82398657235908335"/>
          <c:h val="0.5801595566007953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DA-B84C-A96D-E7C3AFCBEF9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9DA-B84C-A96D-E7C3AFCBEF98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9DA-B84C-A96D-E7C3AFCBEF9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00"/>
        <c:overlap val="-50"/>
        <c:axId val="642768304"/>
        <c:axId val="642769968"/>
      </c:barChart>
      <c:catAx>
        <c:axId val="642768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9968"/>
        <c:crosses val="autoZero"/>
        <c:auto val="1"/>
        <c:lblAlgn val="ctr"/>
        <c:lblOffset val="100"/>
        <c:noMultiLvlLbl val="0"/>
      </c:catAx>
      <c:valAx>
        <c:axId val="642769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2768304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5.4298081849716434E-3"/>
          <c:y val="0.87033785014490017"/>
          <c:w val="0.82142471981578224"/>
          <c:h val="7.54160439783785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3200" b="1" dirty="0">
                <a:latin typeface="+mj-lt"/>
              </a:rPr>
              <a:t>Название диаграммы</a:t>
            </a:r>
          </a:p>
        </c:rich>
      </c:tx>
      <c:layout>
        <c:manualLayout>
          <c:xMode val="edge"/>
          <c:yMode val="edge"/>
          <c:x val="0"/>
          <c:y val="4.28167119743054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3.0363900847472603E-3"/>
          <c:y val="0.1699220925056848"/>
          <c:w val="0.63191462847248803"/>
          <c:h val="0.5801595566007953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DA-B84C-A96D-E7C3AFCBEF9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9DA-B84C-A96D-E7C3AFCBEF98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9DA-B84C-A96D-E7C3AFCBEF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-50"/>
        <c:axId val="642768304"/>
        <c:axId val="642769968"/>
      </c:barChart>
      <c:catAx>
        <c:axId val="6427683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9968"/>
        <c:crosses val="autoZero"/>
        <c:auto val="1"/>
        <c:lblAlgn val="ctr"/>
        <c:lblOffset val="100"/>
        <c:noMultiLvlLbl val="0"/>
      </c:catAx>
      <c:valAx>
        <c:axId val="642769968"/>
        <c:scaling>
          <c:orientation val="minMax"/>
          <c:max val="5"/>
        </c:scaling>
        <c:delete val="0"/>
        <c:axPos val="b"/>
        <c:majorGridlines>
          <c:spPr>
            <a:ln w="12700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8304"/>
        <c:crosses val="autoZero"/>
        <c:crossBetween val="between"/>
        <c:majorUnit val="1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5.4298081849716434E-3"/>
          <c:y val="0.87033785014490017"/>
          <c:w val="0.82240427799928129"/>
          <c:h val="7.47431302649767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3200" b="1" dirty="0">
                <a:solidFill>
                  <a:schemeClr val="tx1"/>
                </a:solidFill>
                <a:latin typeface="+mj-lt"/>
              </a:rPr>
              <a:t>Название диаграммы</a:t>
            </a:r>
          </a:p>
        </c:rich>
      </c:tx>
      <c:layout>
        <c:manualLayout>
          <c:xMode val="edge"/>
          <c:yMode val="edge"/>
          <c:x val="0"/>
          <c:y val="3.41461100168880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1.8237317741753709E-4"/>
          <c:y val="0.16877043427107866"/>
          <c:w val="0.71511513153879014"/>
          <c:h val="0.83122956572892126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spPr>
            <a:solidFill>
              <a:schemeClr val="bg2"/>
            </a:solidFill>
            <a:ln w="76200">
              <a:noFill/>
            </a:ln>
          </c:spPr>
          <c:dPt>
            <c:idx val="0"/>
            <c:bubble3D val="0"/>
            <c:spPr>
              <a:solidFill>
                <a:schemeClr val="bg2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808-3E41-9B11-7BC81CEDD687}"/>
              </c:ext>
            </c:extLst>
          </c:dPt>
          <c:dPt>
            <c:idx val="1"/>
            <c:bubble3D val="0"/>
            <c:spPr>
              <a:solidFill>
                <a:schemeClr val="tx2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808-3E41-9B11-7BC81CEDD687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808-3E41-9B11-7BC81CEDD687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808-3E41-9B11-7BC81CEDD687}"/>
              </c:ext>
            </c:extLst>
          </c:dPt>
          <c:dPt>
            <c:idx val="4"/>
            <c:bubble3D val="0"/>
            <c:spPr>
              <a:solidFill>
                <a:schemeClr val="accent3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9808-3E41-9B11-7BC81CEDD687}"/>
              </c:ext>
            </c:extLst>
          </c:dPt>
          <c:dPt>
            <c:idx val="5"/>
            <c:bubble3D val="0"/>
            <c:spPr>
              <a:solidFill>
                <a:schemeClr val="accent4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9808-3E41-9B11-7BC81CEDD687}"/>
              </c:ext>
            </c:extLst>
          </c:dPt>
          <c:dPt>
            <c:idx val="6"/>
            <c:bubble3D val="0"/>
            <c:spPr>
              <a:solidFill>
                <a:schemeClr val="accent5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9808-3E41-9B11-7BC81CEDD687}"/>
              </c:ext>
            </c:extLst>
          </c:dPt>
          <c:dPt>
            <c:idx val="7"/>
            <c:bubble3D val="0"/>
            <c:spPr>
              <a:solidFill>
                <a:schemeClr val="accent6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9808-3E41-9B11-7BC81CEDD687}"/>
              </c:ext>
            </c:extLst>
          </c:dPt>
          <c:cat>
            <c:strRef>
              <c:f>Лист1!$A$2:$A$9</c:f>
              <c:strCache>
                <c:ptCount val="8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  <c:pt idx="4">
                  <c:v>Категория 5</c:v>
                </c:pt>
                <c:pt idx="5">
                  <c:v>Категория 6</c:v>
                </c:pt>
                <c:pt idx="6">
                  <c:v>Категория 7</c:v>
                </c:pt>
                <c:pt idx="7">
                  <c:v>Категория 8</c:v>
                </c:pt>
              </c:strCache>
            </c:strRef>
          </c:cat>
          <c:val>
            <c:numRef>
              <c:f>Лист1!$B$2:$B$9</c:f>
              <c:numCache>
                <c:formatCode>General</c:formatCode>
                <c:ptCount val="8"/>
                <c:pt idx="0">
                  <c:v>8</c:v>
                </c:pt>
                <c:pt idx="1">
                  <c:v>6</c:v>
                </c:pt>
                <c:pt idx="2">
                  <c:v>5</c:v>
                </c:pt>
                <c:pt idx="3">
                  <c:v>3</c:v>
                </c:pt>
                <c:pt idx="4">
                  <c:v>2</c:v>
                </c:pt>
                <c:pt idx="5">
                  <c:v>2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9808-3E41-9B11-7BC81CEDD6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3200" b="1" dirty="0">
                <a:latin typeface="+mj-lt"/>
              </a:rPr>
              <a:t>Название диаграммы</a:t>
            </a:r>
          </a:p>
        </c:rich>
      </c:tx>
      <c:layout>
        <c:manualLayout>
          <c:xMode val="edge"/>
          <c:yMode val="edge"/>
          <c:x val="0"/>
          <c:y val="4.56657180574902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6.2592878362017379E-2"/>
          <c:y val="0.21326939596235095"/>
          <c:w val="0.76479701293882774"/>
          <c:h val="0.53975741048652648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78-8E4D-9367-9F389F1C97F3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78-8E4D-9367-9F389F1C97F3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E78-8E4D-9367-9F389F1C97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axId val="642768304"/>
        <c:axId val="642769968"/>
      </c:barChart>
      <c:catAx>
        <c:axId val="642768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9968"/>
        <c:crosses val="autoZero"/>
        <c:auto val="1"/>
        <c:lblAlgn val="ctr"/>
        <c:lblOffset val="100"/>
        <c:noMultiLvlLbl val="0"/>
      </c:catAx>
      <c:valAx>
        <c:axId val="642769968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8304"/>
        <c:crosses val="autoZero"/>
        <c:crossBetween val="between"/>
        <c:majorUnit val="0.2"/>
        <c:minorUnit val="0.1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87028218862061779"/>
          <c:w val="0.82728110295113622"/>
          <c:h val="7.533331734097233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3200" b="1" dirty="0">
                <a:latin typeface="+mj-lt"/>
              </a:rPr>
              <a:t>Название диаграммы</a:t>
            </a:r>
          </a:p>
        </c:rich>
      </c:tx>
      <c:layout>
        <c:manualLayout>
          <c:xMode val="edge"/>
          <c:yMode val="edge"/>
          <c:x val="0"/>
          <c:y val="3.802519565600374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"/>
          <c:y val="0.15116635336211309"/>
          <c:w val="0.82756181131808781"/>
          <c:h val="0.63169492891886803"/>
        </c:manualLayout>
      </c:layout>
      <c:line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ln w="38100" cap="rnd">
              <a:solidFill>
                <a:schemeClr val="bg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AE-BE47-9A52-1655B9A977FC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ln w="38100" cap="rnd">
              <a:solidFill>
                <a:schemeClr val="tx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CAE-BE47-9A52-1655B9A977FC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CAE-BE47-9A52-1655B9A977FC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642768304"/>
        <c:axId val="642769968"/>
      </c:lineChart>
      <c:catAx>
        <c:axId val="642768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9968"/>
        <c:crosses val="autoZero"/>
        <c:auto val="1"/>
        <c:lblAlgn val="ctr"/>
        <c:lblOffset val="100"/>
        <c:noMultiLvlLbl val="0"/>
      </c:catAx>
      <c:valAx>
        <c:axId val="642769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2768304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91955889558667681"/>
          <c:w val="0.81602960934390645"/>
          <c:h val="5.80616930843123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3200" b="1" dirty="0">
                <a:latin typeface="+mj-lt"/>
              </a:rPr>
              <a:t>Название диаграммы</a:t>
            </a:r>
          </a:p>
        </c:rich>
      </c:tx>
      <c:layout>
        <c:manualLayout>
          <c:xMode val="edge"/>
          <c:yMode val="edge"/>
          <c:x val="0"/>
          <c:y val="7.32037736928357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2.8807283906265642E-2"/>
          <c:y val="0.21055175085748146"/>
          <c:w val="0.79875151208193218"/>
          <c:h val="0.58005072222134813"/>
        </c:manualLayout>
      </c:layout>
      <c:line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ln w="38100" cap="rnd">
              <a:solidFill>
                <a:schemeClr val="bg2"/>
              </a:solidFill>
              <a:round/>
            </a:ln>
            <a:effectLst/>
          </c:spPr>
          <c:marker>
            <c:symbol val="none"/>
          </c:marker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6E7-CB41-9C48-36A2DFF6B3ED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ln w="38100" cap="rnd">
              <a:solidFill>
                <a:schemeClr val="tx2"/>
              </a:solidFill>
              <a:round/>
            </a:ln>
            <a:effectLst/>
          </c:spPr>
          <c:marker>
            <c:symbol val="none"/>
          </c:marker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6E7-CB41-9C48-36A2DFF6B3ED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6E7-CB41-9C48-36A2DFF6B3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2768304"/>
        <c:axId val="642769968"/>
      </c:lineChart>
      <c:catAx>
        <c:axId val="642768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9968"/>
        <c:crosses val="autoZero"/>
        <c:auto val="1"/>
        <c:lblAlgn val="ctr"/>
        <c:lblOffset val="100"/>
        <c:noMultiLvlLbl val="0"/>
      </c:catAx>
      <c:valAx>
        <c:axId val="642769968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8304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91955889558667681"/>
          <c:w val="0.83352572889176069"/>
          <c:h val="5.80616930843123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3200" b="1" dirty="0">
                <a:latin typeface="+mj-lt"/>
              </a:rPr>
              <a:t>Название диаграммы</a:t>
            </a:r>
          </a:p>
        </c:rich>
      </c:tx>
      <c:layout>
        <c:manualLayout>
          <c:xMode val="edge"/>
          <c:yMode val="edge"/>
          <c:x val="0"/>
          <c:y val="3.802519565600374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"/>
          <c:y val="0.15116635336211309"/>
          <c:w val="0.82756181131808781"/>
          <c:h val="0.63169492891886803"/>
        </c:manualLayout>
      </c:layout>
      <c:lineChart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ln w="38100" cap="rnd">
              <a:solidFill>
                <a:schemeClr val="bg2"/>
              </a:solidFill>
              <a:round/>
            </a:ln>
            <a:effectLst/>
          </c:spPr>
          <c:marker>
            <c:symbol val="circle"/>
            <c:size val="15"/>
            <c:spPr>
              <a:solidFill>
                <a:schemeClr val="bg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AE-BE47-9A52-1655B9A977FC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ln w="38100" cap="rnd">
              <a:solidFill>
                <a:schemeClr val="tx2"/>
              </a:solidFill>
              <a:round/>
            </a:ln>
            <a:effectLst/>
          </c:spPr>
          <c:marker>
            <c:symbol val="circle"/>
            <c:size val="15"/>
            <c:spPr>
              <a:solidFill>
                <a:schemeClr val="tx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CAE-BE47-9A52-1655B9A977FC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5"/>
            <c:spPr>
              <a:solidFill>
                <a:schemeClr val="accent1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CAE-BE47-9A52-1655B9A977FC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642768304"/>
        <c:axId val="642769968"/>
      </c:lineChart>
      <c:catAx>
        <c:axId val="642768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9968"/>
        <c:crosses val="autoZero"/>
        <c:auto val="1"/>
        <c:lblAlgn val="ctr"/>
        <c:lblOffset val="100"/>
        <c:noMultiLvlLbl val="0"/>
      </c:catAx>
      <c:valAx>
        <c:axId val="642769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2768304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91955889558667681"/>
          <c:w val="0.8276738967838444"/>
          <c:h val="5.133667165324470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3200" b="1" dirty="0">
                <a:latin typeface="+mj-lt"/>
              </a:rPr>
              <a:t>Название диаграммы</a:t>
            </a:r>
          </a:p>
        </c:rich>
      </c:tx>
      <c:layout>
        <c:manualLayout>
          <c:xMode val="edge"/>
          <c:yMode val="edge"/>
          <c:x val="0"/>
          <c:y val="4.01895688138672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3.173741466530032E-2"/>
          <c:y val="0.17685094826639614"/>
          <c:w val="0.79588953650920047"/>
          <c:h val="0.60513647303521023"/>
        </c:manualLayout>
      </c:layout>
      <c:line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ln w="38100" cap="rnd">
              <a:solidFill>
                <a:schemeClr val="bg2"/>
              </a:solidFill>
              <a:round/>
            </a:ln>
            <a:effectLst/>
          </c:spPr>
          <c:marker>
            <c:symbol val="circle"/>
            <c:size val="15"/>
            <c:spPr>
              <a:solidFill>
                <a:schemeClr val="bg2"/>
              </a:solidFill>
              <a:ln w="12700">
                <a:noFill/>
              </a:ln>
              <a:effectLst/>
            </c:spPr>
          </c:marker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C2C-6C47-820F-7B85C6392720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ln w="38100" cap="rnd">
              <a:solidFill>
                <a:schemeClr val="tx2"/>
              </a:solidFill>
              <a:round/>
            </a:ln>
            <a:effectLst/>
          </c:spPr>
          <c:marker>
            <c:symbol val="circle"/>
            <c:size val="15"/>
            <c:spPr>
              <a:solidFill>
                <a:schemeClr val="tx2"/>
              </a:solidFill>
              <a:ln w="12700">
                <a:noFill/>
              </a:ln>
              <a:effectLst/>
            </c:spPr>
          </c:marker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C2C-6C47-820F-7B85C6392720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5"/>
            <c:spPr>
              <a:solidFill>
                <a:schemeClr val="accent1"/>
              </a:solidFill>
              <a:ln w="12700">
                <a:noFill/>
              </a:ln>
              <a:effectLst/>
            </c:spPr>
          </c:marker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C2C-6C47-820F-7B85C63927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42768304"/>
        <c:axId val="642769968"/>
      </c:lineChart>
      <c:catAx>
        <c:axId val="642768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9968"/>
        <c:crosses val="autoZero"/>
        <c:auto val="1"/>
        <c:lblAlgn val="ctr"/>
        <c:lblOffset val="100"/>
        <c:noMultiLvlLbl val="0"/>
      </c:catAx>
      <c:valAx>
        <c:axId val="642769968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8304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91787445188228667"/>
          <c:w val="0.826905206024943"/>
          <c:h val="5.974603527344707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3200" b="1" dirty="0">
                <a:solidFill>
                  <a:schemeClr val="tx1"/>
                </a:solidFill>
                <a:latin typeface="+mj-lt"/>
              </a:rPr>
              <a:t>Название диаграммы</a:t>
            </a:r>
          </a:p>
        </c:rich>
      </c:tx>
      <c:layout>
        <c:manualLayout>
          <c:xMode val="edge"/>
          <c:yMode val="edge"/>
          <c:x val="5.1458489154824233E-2"/>
          <c:y val="3.41460706771920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1.8237317741753709E-4"/>
          <c:y val="0.18654165264275507"/>
          <c:w val="0.30947051513848728"/>
          <c:h val="0.74916178733389582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spPr>
            <a:solidFill>
              <a:schemeClr val="bg2"/>
            </a:solidFill>
            <a:ln w="76200">
              <a:noFill/>
            </a:ln>
          </c:spPr>
          <c:dPt>
            <c:idx val="0"/>
            <c:bubble3D val="0"/>
            <c:spPr>
              <a:solidFill>
                <a:schemeClr val="bg2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B8A-E24F-BB33-C660EBDDF0A1}"/>
              </c:ext>
            </c:extLst>
          </c:dPt>
          <c:dPt>
            <c:idx val="1"/>
            <c:bubble3D val="0"/>
            <c:spPr>
              <a:solidFill>
                <a:schemeClr val="tx2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B8A-E24F-BB33-C660EBDDF0A1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B8A-E24F-BB33-C660EBDDF0A1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B8A-E24F-BB33-C660EBDDF0A1}"/>
              </c:ext>
            </c:extLst>
          </c:dPt>
          <c:dPt>
            <c:idx val="4"/>
            <c:bubble3D val="0"/>
            <c:spPr>
              <a:solidFill>
                <a:schemeClr val="accent3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4B8A-E24F-BB33-C660EBDDF0A1}"/>
              </c:ext>
            </c:extLst>
          </c:dPt>
          <c:dPt>
            <c:idx val="5"/>
            <c:bubble3D val="0"/>
            <c:spPr>
              <a:solidFill>
                <a:schemeClr val="accent4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4B8A-E24F-BB33-C660EBDDF0A1}"/>
              </c:ext>
            </c:extLst>
          </c:dPt>
          <c:dPt>
            <c:idx val="6"/>
            <c:bubble3D val="0"/>
            <c:spPr>
              <a:solidFill>
                <a:schemeClr val="accent5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4B8A-E24F-BB33-C660EBDDF0A1}"/>
              </c:ext>
            </c:extLst>
          </c:dPt>
          <c:dPt>
            <c:idx val="7"/>
            <c:bubble3D val="0"/>
            <c:spPr>
              <a:solidFill>
                <a:schemeClr val="accent6"/>
              </a:solidFill>
              <a:ln w="762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4B8A-E24F-BB33-C660EBDDF0A1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4B8A-E24F-BB33-C660EBDDF0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Лист1!$A$2:$A$9</c:f>
              <c:strCache>
                <c:ptCount val="8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  <c:pt idx="4">
                  <c:v>Категория 5</c:v>
                </c:pt>
                <c:pt idx="5">
                  <c:v>Категория 6</c:v>
                </c:pt>
                <c:pt idx="6">
                  <c:v>Категория 7</c:v>
                </c:pt>
                <c:pt idx="7">
                  <c:v>Категория 8</c:v>
                </c:pt>
              </c:strCache>
            </c:strRef>
          </c:cat>
          <c:val>
            <c:numRef>
              <c:f>Лист1!$B$2:$B$9</c:f>
              <c:numCache>
                <c:formatCode>General</c:formatCode>
                <c:ptCount val="8"/>
                <c:pt idx="0">
                  <c:v>8</c:v>
                </c:pt>
                <c:pt idx="1">
                  <c:v>6</c:v>
                </c:pt>
                <c:pt idx="2">
                  <c:v>5</c:v>
                </c:pt>
                <c:pt idx="3">
                  <c:v>3</c:v>
                </c:pt>
                <c:pt idx="4">
                  <c:v>2</c:v>
                </c:pt>
                <c:pt idx="5">
                  <c:v>2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4B8A-E24F-BB33-C660EBDDF0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.37796938733443658"/>
          <c:y val="0.35027646162424775"/>
          <c:w val="0.24174606446445504"/>
          <c:h val="0.4393741494043428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3200" b="1" dirty="0">
                <a:latin typeface="+mj-lt"/>
              </a:rPr>
              <a:t>Название диаграммы</a:t>
            </a:r>
          </a:p>
        </c:rich>
      </c:tx>
      <c:layout>
        <c:manualLayout>
          <c:xMode val="edge"/>
          <c:yMode val="edge"/>
          <c:x val="0"/>
          <c:y val="4.28167119743054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3.0363900847472603E-3"/>
          <c:y val="0.1699220925056848"/>
          <c:w val="0.82398657235908335"/>
          <c:h val="0.58015955660079532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DA-B84C-A96D-E7C3AFCBEF9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9DA-B84C-A96D-E7C3AFCBEF98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9DA-B84C-A96D-E7C3AFCBEF9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300"/>
        <c:overlap val="100"/>
        <c:axId val="642768304"/>
        <c:axId val="642769968"/>
      </c:barChart>
      <c:catAx>
        <c:axId val="642768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9968"/>
        <c:crosses val="autoZero"/>
        <c:auto val="1"/>
        <c:lblAlgn val="ctr"/>
        <c:lblOffset val="100"/>
        <c:noMultiLvlLbl val="0"/>
      </c:catAx>
      <c:valAx>
        <c:axId val="642769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2768304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5.4298081849716434E-3"/>
          <c:y val="0.87033785014490017"/>
          <c:w val="0.82240427799928129"/>
          <c:h val="7.47431302649767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3200" b="1" dirty="0">
                <a:latin typeface="+mj-lt"/>
              </a:rPr>
              <a:t>Название диаграммы</a:t>
            </a:r>
          </a:p>
        </c:rich>
      </c:tx>
      <c:layout>
        <c:manualLayout>
          <c:xMode val="edge"/>
          <c:yMode val="edge"/>
          <c:x val="0"/>
          <c:y val="4.28167119743054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3.0363900847472603E-3"/>
          <c:y val="0.1699220925056848"/>
          <c:w val="0.82398657235908335"/>
          <c:h val="0.6637782313776182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DA-B84C-A96D-E7C3AFCBEF9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9DA-B84C-A96D-E7C3AFCBEF98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9DA-B84C-A96D-E7C3AFCBEF9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00"/>
        <c:overlap val="-50"/>
        <c:axId val="642768304"/>
        <c:axId val="642769968"/>
      </c:barChart>
      <c:catAx>
        <c:axId val="6427683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42769968"/>
        <c:crosses val="autoZero"/>
        <c:auto val="1"/>
        <c:lblAlgn val="ctr"/>
        <c:lblOffset val="100"/>
        <c:noMultiLvlLbl val="0"/>
      </c:catAx>
      <c:valAx>
        <c:axId val="642769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2768304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5.4298081849716434E-3"/>
          <c:y val="0.87033785014490017"/>
          <c:w val="0.82240427799928129"/>
          <c:h val="7.47431302649767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C5C60-F37A-814E-99F6-3C775637DBC0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BC657-1F7B-DB4E-9001-D45F135470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3878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.svg>
</file>

<file path=ppt/media/image20.png>
</file>

<file path=ppt/media/image21.png>
</file>

<file path=ppt/media/image21.svg>
</file>

<file path=ppt/media/image22.png>
</file>

<file path=ppt/media/image3.jpg>
</file>

<file path=ppt/media/image4.png>
</file>

<file path=ppt/media/image5.tiff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8BA324-014D-41B7-8E83-ECE8F197A959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397F6-5F69-4798-869B-9B0266F8F8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844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1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улевой_слайд_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 3">
            <a:extLst>
              <a:ext uri="{FF2B5EF4-FFF2-40B4-BE49-F238E27FC236}">
                <a16:creationId xmlns:a16="http://schemas.microsoft.com/office/drawing/2014/main" id="{40923594-8447-5A46-8A64-5871B7E0E6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94763" y="5636795"/>
            <a:ext cx="6589712" cy="25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96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разделитель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2000" y="1639790"/>
            <a:ext cx="3298475" cy="1463773"/>
          </a:xfrm>
        </p:spPr>
        <p:txBody>
          <a:bodyPr lIns="0" tIns="0" rIns="0" bIns="18000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600" b="0" i="0">
                <a:latin typeface="+mn-lt"/>
                <a:ea typeface="Yandex Sans Text Light" charset="0"/>
                <a:cs typeface="Yandex Sans Text Light" charset="0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00</a:t>
            </a:r>
            <a:endParaRPr lang="en-US" dirty="0"/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42000" y="4202016"/>
            <a:ext cx="18308288" cy="2932209"/>
          </a:xfrm>
        </p:spPr>
        <p:txBody>
          <a:bodyPr lIns="0" tIns="0" rIns="0" bIns="162000" anchor="b" anchorCtr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7200" b="1" baseline="0">
                <a:latin typeface="+mj-lt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301DCE-0A8B-3C45-B41F-A56E96E730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028910" y="2090254"/>
            <a:ext cx="295793" cy="553418"/>
          </a:xfrm>
          <a:prstGeom prst="rect">
            <a:avLst/>
          </a:prstGeom>
        </p:spPr>
      </p:pic>
      <p:sp>
        <p:nvSpPr>
          <p:cNvPr id="9" name="Текст 7">
            <a:extLst>
              <a:ext uri="{FF2B5EF4-FFF2-40B4-BE49-F238E27FC236}">
                <a16:creationId xmlns:a16="http://schemas.microsoft.com/office/drawing/2014/main" id="{DC112D3D-C933-5B4D-80A2-E20728BDFF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000" y="7822545"/>
            <a:ext cx="18308288" cy="4426605"/>
          </a:xfrm>
        </p:spPr>
        <p:txBody>
          <a:bodyPr tIns="0" numCol="2" spcCol="360000">
            <a:noAutofit/>
          </a:bodyPr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ru-RU" dirty="0"/>
              <a:t>Содержание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2045253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3">
            <a:extLst>
              <a:ext uri="{FF2B5EF4-FFF2-40B4-BE49-F238E27FC236}">
                <a16:creationId xmlns:a16="http://schemas.microsoft.com/office/drawing/2014/main" id="{F1F4520F-52AD-1A48-9C8D-4DE8B66AEA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DE2E1D8-A8FD-4F4D-9760-DE2B5FE2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2E98DA7-8DF9-9948-95F5-7937E9229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86255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л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3">
            <a:extLst>
              <a:ext uri="{FF2B5EF4-FFF2-40B4-BE49-F238E27FC236}">
                <a16:creationId xmlns:a16="http://schemas.microsoft.com/office/drawing/2014/main" id="{607F4B8C-DB90-6540-9795-57F9A5AAAF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BCB4834C-13A3-1E45-A0FE-EAE4CD820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B4987C1-9D19-CF40-BD05-035DFB1E0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Текст 2">
            <a:extLst>
              <a:ext uri="{FF2B5EF4-FFF2-40B4-BE49-F238E27FC236}">
                <a16:creationId xmlns:a16="http://schemas.microsoft.com/office/drawing/2014/main" id="{6F273CA4-8668-8D40-89E1-2DF41C77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600" y="3429849"/>
            <a:ext cx="212247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>
                <a:latin typeface="+mn-lt"/>
              </a:defRPr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157770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DC8D795-4C1C-AF42-9709-B72335385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6584850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E4C2E3AF-06DA-2C4F-BDE4-E2EAFC12BA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13600" y="3429849"/>
            <a:ext cx="138987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</p:txBody>
      </p:sp>
    </p:spTree>
    <p:extLst>
      <p:ext uri="{BB962C8B-B14F-4D97-AF65-F5344CB8AC3E}">
        <p14:creationId xmlns:p14="http://schemas.microsoft.com/office/powerpoint/2010/main" val="1906312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текста/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F451AF27-5FB1-0D40-AA05-42DF65248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25D4967-2BE7-CC40-970C-E59E736E9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Заголовок 3">
            <a:extLst>
              <a:ext uri="{FF2B5EF4-FFF2-40B4-BE49-F238E27FC236}">
                <a16:creationId xmlns:a16="http://schemas.microsoft.com/office/drawing/2014/main" id="{00CE3A18-3BEE-1E48-8DB5-EFDF81BE48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2B4190AE-DE9D-7B45-8685-C75786D2E28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3429849"/>
            <a:ext cx="102392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091E2E21-1D6C-DD48-81BA-272FC2FB570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3429849"/>
            <a:ext cx="10239569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86259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2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0EBDA6F-21A1-7E49-AD6B-DA4F4E7C0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ED9AF63-0A12-2D4E-9664-3EE781D6F5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id="{20BF5248-E041-F94F-85C6-134408C35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772462EC-AF59-4D4E-ABCE-0C5A2D5835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6584850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9682A56D-E86B-DE49-A3AA-B88DB8F5C2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13600" y="3429850"/>
            <a:ext cx="13898775" cy="4066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1F96D506-1E9B-A94F-BF59-F9E5F9FB61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913600" y="8208000"/>
            <a:ext cx="13898775" cy="4041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36" marR="0" indent="0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None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065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3B556212-67BA-FE4E-A4C5-BEB4228D78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91C2DF9-0B26-E448-AD09-5E231671B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id="{0AC953BC-6440-414F-B224-7989C84955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id="{764DA894-71EE-8F44-BC82-1B4FD8DA66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3429849"/>
            <a:ext cx="10239275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4DB96E68-4ABE-704B-AFBC-B303CF814AF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3429849"/>
            <a:ext cx="10239569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7B24B671-40E4-6946-947D-AA93D59EAC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0033199"/>
            <a:ext cx="17565587" cy="2215951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9007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9E306CA0-176F-4945-A654-2DBE4D1D5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2339929-65BC-754B-AF8C-4F30167D7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id="{BA1667F9-A8AD-E64B-A003-654CEF801B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76CE419A-D9BE-DA49-96A7-91BE433CB6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1" y="3429849"/>
            <a:ext cx="6584850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90909538-8E3A-AA48-B5DC-463AB585C5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0033199"/>
            <a:ext cx="17565587" cy="2215951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Текст 2">
            <a:extLst>
              <a:ext uri="{FF2B5EF4-FFF2-40B4-BE49-F238E27FC236}">
                <a16:creationId xmlns:a16="http://schemas.microsoft.com/office/drawing/2014/main" id="{DD0D547E-0567-2E43-BDB4-18B73972463B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906758" y="3429849"/>
            <a:ext cx="6577717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7F3B418F-486F-E146-96CE-6A5782E1AE4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6231516" y="3429849"/>
            <a:ext cx="6580859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28994538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DCBCA59-A27E-6F49-9EC9-3C2864EBE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B9D87B5-8C87-984D-8958-FBC95639D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id="{3FC09214-3A10-8149-B5D5-03C5DB0DED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785647C1-EE1C-7F44-8C28-ACEB3FC0807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5641200"/>
            <a:ext cx="10239275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9E789020-B7CC-3649-8BFF-F3DCDA17E88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5641200"/>
            <a:ext cx="10239569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F820E3BF-EFD7-3F46-A713-6D08761423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3441600"/>
            <a:ext cx="10239274" cy="1857475"/>
          </a:xfrm>
        </p:spPr>
        <p:txBody>
          <a:bodyPr tIns="17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4800"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94B867F9-5BE9-B348-BC8F-0600AA8125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72806" y="3441600"/>
            <a:ext cx="10239274" cy="1857475"/>
          </a:xfrm>
        </p:spPr>
        <p:txBody>
          <a:bodyPr tIns="17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4800"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7605736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B46248E-F3FC-6345-9529-CFA085A39B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E78A705-AB97-1841-9C7A-780231BD36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240A0DF0-5686-A049-8194-F9C6A0B548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DCA47866-DF59-C248-8DD9-3EA96B5D2F1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599" y="3455988"/>
            <a:ext cx="21224776" cy="7326312"/>
          </a:xfrm>
          <a:prstGeom prst="rect">
            <a:avLst/>
          </a:prstGeom>
        </p:spPr>
        <p:txBody>
          <a:bodyPr vert="horz" lIns="0" tIns="0" rIns="0" bIns="251999" rtlCol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 или видео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887191F8-B8A1-8346-B126-2126461718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1121681"/>
            <a:ext cx="17565587" cy="1127469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6764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улевой_слайд_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3">
            <a:extLst>
              <a:ext uri="{FF2B5EF4-FFF2-40B4-BE49-F238E27FC236}">
                <a16:creationId xmlns:a16="http://schemas.microsoft.com/office/drawing/2014/main" id="{14A44DEE-CE10-CA46-AD73-F9481496D7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01875" y="5457926"/>
            <a:ext cx="6582600" cy="242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6316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иктограмма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7BBC7DF-D873-E246-A3AC-A27D9B155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6478937-D477-5C45-B143-3DE517137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92DE7455-C677-0147-BD3F-8159DEFAF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D11B012E-F511-C94C-B10D-D6E12F78DDA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50082" y="5655728"/>
            <a:ext cx="2923681" cy="2935822"/>
          </a:xfrm>
          <a:prstGeom prst="rect">
            <a:avLst/>
          </a:prstGeom>
        </p:spPr>
        <p:txBody>
          <a:bodyPr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FD759DB2-5A2A-B441-923F-157EFDC160E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06400" y="3440009"/>
            <a:ext cx="13905975" cy="7342291"/>
          </a:xfrm>
          <a:prstGeom prst="rect">
            <a:avLst/>
          </a:prstGeom>
        </p:spPr>
        <p:txBody>
          <a:bodyPr vert="horz" lIns="0" tIns="72000" rIns="0" bIns="0" rtlCol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48900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D2F2E9B-267A-D74E-BDE4-F0545E327C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F10A1FE-E1CA-254D-BA86-1C6AB5725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Заголовок 3">
            <a:extLst>
              <a:ext uri="{FF2B5EF4-FFF2-40B4-BE49-F238E27FC236}">
                <a16:creationId xmlns:a16="http://schemas.microsoft.com/office/drawing/2014/main" id="{34013F25-78B4-4141-97A7-04B0123FC2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B2F39E8A-93C9-3A45-B2EE-883223FCF38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88989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0DCF5EC1-3274-6745-8C56-419712DF13A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915302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1EF14998-3993-B446-9D90-65FB1EBCE1D1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230310" y="3455988"/>
            <a:ext cx="2922878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1A719755-02DF-A443-B9A4-22DBA092A6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25FAA23-D708-2F47-89EE-1506A238C1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906400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id="{D95AA5DD-8F39-D943-A674-08CB46760E9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230502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5805849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BF8AC81-C369-C940-A083-BF9DDAA5A8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9DFE2CB-D51A-1145-BBC9-E6F46C48F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4C2B88DF-0CB1-C84B-BB8C-FB54F5E4558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88989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EB3D84B1-6345-8544-BA01-7CE2CA0D062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7075635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826C5D0F-322F-7E4C-8F35-CD24C604A365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2565718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54521928-8D4C-C24D-BA87-CD83B8390F0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8054031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5" name="Заголовок 3">
            <a:extLst>
              <a:ext uri="{FF2B5EF4-FFF2-40B4-BE49-F238E27FC236}">
                <a16:creationId xmlns:a16="http://schemas.microsoft.com/office/drawing/2014/main" id="{73FABF5D-A3D2-774B-90FE-1A4AC11A0E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9C31CEE2-9E8D-7D4E-85E6-BCDAEA9B52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6" name="Текст 3">
            <a:extLst>
              <a:ext uri="{FF2B5EF4-FFF2-40B4-BE49-F238E27FC236}">
                <a16:creationId xmlns:a16="http://schemas.microsoft.com/office/drawing/2014/main" id="{25BA2DB1-0408-C446-904D-D5C5D6FEF70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74001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7" name="Текст 3">
            <a:extLst>
              <a:ext uri="{FF2B5EF4-FFF2-40B4-BE49-F238E27FC236}">
                <a16:creationId xmlns:a16="http://schemas.microsoft.com/office/drawing/2014/main" id="{AE8D3F34-4BC8-F842-AE87-C1F1B818EB6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2565718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603D3D51-A754-5548-8F3A-17686089319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8056963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7955386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пиктограмм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05880279-9E00-5746-BEDF-976B37296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223FA0BE-FCB1-DD41-9AFE-6B2C787FB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id="{57FE346C-8EF0-E94F-B01D-73B4B761844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588989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0" name="Заголовок 3">
            <a:extLst>
              <a:ext uri="{FF2B5EF4-FFF2-40B4-BE49-F238E27FC236}">
                <a16:creationId xmlns:a16="http://schemas.microsoft.com/office/drawing/2014/main" id="{F0125504-5AC3-DA40-B8E8-E1DAF443D7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2" name="Рисунок 2">
            <a:extLst>
              <a:ext uri="{FF2B5EF4-FFF2-40B4-BE49-F238E27FC236}">
                <a16:creationId xmlns:a16="http://schemas.microsoft.com/office/drawing/2014/main" id="{C974B3B4-B885-DA40-B3AB-F9114F87FB2C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985590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4" name="Рисунок 2">
            <a:extLst>
              <a:ext uri="{FF2B5EF4-FFF2-40B4-BE49-F238E27FC236}">
                <a16:creationId xmlns:a16="http://schemas.microsoft.com/office/drawing/2014/main" id="{5D5F2D74-405A-1F4E-9CD6-F3AE0BD290F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0375801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6" name="Рисунок 2">
            <a:extLst>
              <a:ext uri="{FF2B5EF4-FFF2-40B4-BE49-F238E27FC236}">
                <a16:creationId xmlns:a16="http://schemas.microsoft.com/office/drawing/2014/main" id="{0AB2F838-92FE-774B-8F92-9F3D78DF23F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14768738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8" name="Рисунок 2">
            <a:extLst>
              <a:ext uri="{FF2B5EF4-FFF2-40B4-BE49-F238E27FC236}">
                <a16:creationId xmlns:a16="http://schemas.microsoft.com/office/drawing/2014/main" id="{EC6B56D3-7648-C24E-8DC9-0CD8B1C3EE0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9161604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262DA92C-89A3-2F4F-95A0-96135E2E2D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2" name="Текст 3">
            <a:extLst>
              <a:ext uri="{FF2B5EF4-FFF2-40B4-BE49-F238E27FC236}">
                <a16:creationId xmlns:a16="http://schemas.microsoft.com/office/drawing/2014/main" id="{4F9D4A2B-AF65-D04E-BB6E-A33650DA965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981802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CBF68C6D-23B1-7B4D-9FEF-AA3ECA74E9D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376343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4" name="Текст 3">
            <a:extLst>
              <a:ext uri="{FF2B5EF4-FFF2-40B4-BE49-F238E27FC236}">
                <a16:creationId xmlns:a16="http://schemas.microsoft.com/office/drawing/2014/main" id="{C66F2032-A23B-5448-9AF7-22751C77D365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4768614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5" name="Текст 3">
            <a:extLst>
              <a:ext uri="{FF2B5EF4-FFF2-40B4-BE49-F238E27FC236}">
                <a16:creationId xmlns:a16="http://schemas.microsoft.com/office/drawing/2014/main" id="{6E3015C6-1D4B-954D-89D7-956594AAE01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19161610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3444766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большое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0239275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10239275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572049" y="0"/>
            <a:ext cx="11810364" cy="13716000"/>
          </a:xfrm>
        </p:spPr>
        <p:txBody>
          <a:bodyPr bIns="5400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021A6DA9-00F7-2E4D-A607-2B4774BAD0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10239274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2802251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905864" y="12624682"/>
            <a:ext cx="11707824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05864" y="547141"/>
            <a:ext cx="13906511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8172450" cy="13716000"/>
          </a:xfrm>
        </p:spPr>
        <p:txBody>
          <a:bodyPr tIns="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3759D08E-DECD-BB4C-87C7-900B554BF8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06399" y="3431440"/>
            <a:ext cx="13905975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114754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6231235" y="3455988"/>
            <a:ext cx="6581140" cy="8793162"/>
          </a:xfrm>
          <a:noFill/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DBE36696-F982-B440-93D7-FD7AE18278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13896874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2610614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13896875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1E07366D-205F-E342-9442-335AF82B07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228800" y="3431440"/>
            <a:ext cx="6583575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0311620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21224776" cy="8785860"/>
          </a:xfrm>
        </p:spPr>
        <p:txBody>
          <a:bodyPr tIns="468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0940565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10239276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4D80212A-4362-B54E-94D4-393F5D1CB6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572806" y="3463290"/>
            <a:ext cx="10239276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880880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_r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Имя и Фамилия, должность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D50639F-F59F-B746-A68D-63C278D476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 презентации</a:t>
            </a:r>
            <a:endParaRPr lang="en-US" dirty="0"/>
          </a:p>
        </p:txBody>
      </p:sp>
      <p:pic>
        <p:nvPicPr>
          <p:cNvPr id="33" name="Изображение 6">
            <a:extLst>
              <a:ext uri="{FF2B5EF4-FFF2-40B4-BE49-F238E27FC236}">
                <a16:creationId xmlns:a16="http://schemas.microsoft.com/office/drawing/2014/main" id="{6AD2487E-ADA1-114F-B592-8318F05832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5780" y="1963034"/>
            <a:ext cx="2289465" cy="877368"/>
          </a:xfrm>
          <a:prstGeom prst="rect">
            <a:avLst/>
          </a:prstGeom>
        </p:spPr>
      </p:pic>
      <p:sp>
        <p:nvSpPr>
          <p:cNvPr id="34" name="Рисунок 7">
            <a:extLst>
              <a:ext uri="{FF2B5EF4-FFF2-40B4-BE49-F238E27FC236}">
                <a16:creationId xmlns:a16="http://schemas.microsoft.com/office/drawing/2014/main" id="{79352FF1-22B2-114D-B504-DB00F440C2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49652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35" name="Рисунок 9">
            <a:extLst>
              <a:ext uri="{FF2B5EF4-FFF2-40B4-BE49-F238E27FC236}">
                <a16:creationId xmlns:a16="http://schemas.microsoft.com/office/drawing/2014/main" id="{48D1D383-E3AC-5F4C-BB7C-F076B9B83EE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</a:t>
            </a:r>
            <a:r>
              <a:rPr lang="en-US" dirty="0"/>
              <a:t> </a:t>
            </a:r>
            <a:r>
              <a:rPr lang="ru-RU" dirty="0"/>
              <a:t>или</a:t>
            </a:r>
            <a:r>
              <a:rPr lang="en-US" dirty="0"/>
              <a:t> NDA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85605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6584851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08A2693F-48EF-E14E-9B89-421D6299B20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05504" y="3463290"/>
            <a:ext cx="6578971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43D93D4-A86E-1248-B402-BACDE7FB57B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228458" y="3463290"/>
            <a:ext cx="6583917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291981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во весь экр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id="{EA502E89-DEA8-6F45-8073-569B507DB4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24382413" cy="13716000"/>
          </a:xfrm>
          <a:prstGeom prst="rect">
            <a:avLst/>
          </a:prstGeom>
        </p:spPr>
        <p:txBody>
          <a:bodyPr tIns="251999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EC28-5BE0-7E49-9412-397DBC16A3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79FD6-9EE1-764D-9BF1-8C9BF659A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56644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B61AA1D6-93BC-7E46-B43D-C6BE24CBC4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42000" y="10050462"/>
            <a:ext cx="12449174" cy="1828801"/>
          </a:xfrm>
        </p:spPr>
        <p:txBody>
          <a:bodyPr lIns="0" tIns="0" rIns="0" bIns="27000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Автор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052160" y="3111500"/>
            <a:ext cx="19406838" cy="6213475"/>
          </a:xfrm>
        </p:spPr>
        <p:txBody>
          <a:bodyPr tIns="180000" anchor="ctr">
            <a:noAutofit/>
          </a:bodyPr>
          <a:lstStyle>
            <a:lvl1pPr marL="0" indent="0">
              <a:buClr>
                <a:schemeClr val="bg2"/>
              </a:buClr>
              <a:buSzPct val="120000"/>
              <a:buFont typeface="Arial Unicode MS" panose="020B0604020202020204" pitchFamily="34" charset="-128"/>
              <a:buChar char="▎"/>
              <a:defRPr sz="9600" baseline="0"/>
            </a:lvl1pPr>
          </a:lstStyle>
          <a:p>
            <a:pPr lvl="0"/>
            <a:r>
              <a:rPr lang="ru-RU" dirty="0"/>
              <a:t>Цитата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77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чёрный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D3B634B-388F-A448-9977-928240B53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750DB9-1050-F946-A127-D0A81371C6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id="{E93341BD-A05E-7146-B509-3E298CC0F2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578235F-978B-214B-8415-D194E2679F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91537" y="3104579"/>
            <a:ext cx="21220838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4754853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белы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6CB4852-24CC-9546-8775-D111FA686A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E609C07-4ABA-9149-94E6-B2C8983AF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id="{45484853-AF1C-9C4F-87F8-C9C5A3EDBD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DC83B333-F3B4-444F-8A46-A3EA094A31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91537" y="3104579"/>
            <a:ext cx="21220838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8746770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_r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5">
            <a:extLst>
              <a:ext uri="{FF2B5EF4-FFF2-40B4-BE49-F238E27FC236}">
                <a16:creationId xmlns:a16="http://schemas.microsoft.com/office/drawing/2014/main" id="{C09B87DF-F74F-C84C-8E71-045F945C69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4665" y="7496175"/>
            <a:ext cx="8418163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ru-RU" dirty="0"/>
              <a:t>Имя и</a:t>
            </a:r>
            <a:r>
              <a:rPr lang="en-US" dirty="0"/>
              <a:t> </a:t>
            </a:r>
            <a:r>
              <a:rPr lang="ru-RU" dirty="0"/>
              <a:t>Фамилия</a:t>
            </a:r>
          </a:p>
        </p:txBody>
      </p:sp>
      <p:sp>
        <p:nvSpPr>
          <p:cNvPr id="12" name="Текст 13">
            <a:extLst>
              <a:ext uri="{FF2B5EF4-FFF2-40B4-BE49-F238E27FC236}">
                <a16:creationId xmlns:a16="http://schemas.microsoft.com/office/drawing/2014/main" id="{83029A49-DE31-E64A-A86E-7056DB181F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2000" y="8553438"/>
            <a:ext cx="8418163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6B16E7C6-92E3-6843-B9BE-BFA1FBEB69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000" y="3477893"/>
            <a:ext cx="18308288" cy="3656332"/>
          </a:xfrm>
        </p:spPr>
        <p:txBody>
          <a:bodyPr tIns="0" bIns="162000" anchor="b" anchorCtr="0"/>
          <a:lstStyle>
            <a:lvl1pPr>
              <a:lnSpc>
                <a:spcPct val="100000"/>
              </a:lnSpc>
              <a:defRPr/>
            </a:lvl1pPr>
          </a:lstStyle>
          <a:p>
            <a:r>
              <a:rPr lang="ru-RU" dirty="0"/>
              <a:t>Спасибо</a:t>
            </a:r>
          </a:p>
        </p:txBody>
      </p:sp>
      <p:sp>
        <p:nvSpPr>
          <p:cNvPr id="20" name="Текст 13">
            <a:extLst>
              <a:ext uri="{FF2B5EF4-FFF2-40B4-BE49-F238E27FC236}">
                <a16:creationId xmlns:a16="http://schemas.microsoft.com/office/drawing/2014/main" id="{6DE52A79-8184-B048-AE45-4960F2F1B5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1609" y="10053824"/>
            <a:ext cx="8418554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74798053-D0FC-0744-8B9E-CE6D9FD29B1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455458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4" name="Текст 13">
            <a:extLst>
              <a:ext uri="{FF2B5EF4-FFF2-40B4-BE49-F238E27FC236}">
                <a16:creationId xmlns:a16="http://schemas.microsoft.com/office/drawing/2014/main" id="{189F932A-831C-6E4F-83E8-CFBA348AF3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1607" y="10797004"/>
            <a:ext cx="8418555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5" name="Текст 5">
            <a:extLst>
              <a:ext uri="{FF2B5EF4-FFF2-40B4-BE49-F238E27FC236}">
                <a16:creationId xmlns:a16="http://schemas.microsoft.com/office/drawing/2014/main" id="{71328253-70E3-5C47-993B-51E50AED832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566751" y="7496175"/>
            <a:ext cx="8783537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ru-RU" dirty="0"/>
              <a:t>Имя и</a:t>
            </a:r>
            <a:r>
              <a:rPr lang="en-US" dirty="0"/>
              <a:t> </a:t>
            </a:r>
            <a:r>
              <a:rPr lang="ru-RU" dirty="0"/>
              <a:t>Фамилия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6A552FD6-ABD1-D64D-9FF6-E553B0A556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566751" y="8553438"/>
            <a:ext cx="8783537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7" name="Текст 13">
            <a:extLst>
              <a:ext uri="{FF2B5EF4-FFF2-40B4-BE49-F238E27FC236}">
                <a16:creationId xmlns:a16="http://schemas.microsoft.com/office/drawing/2014/main" id="{7207650D-8903-7C4E-9AEE-D86AEB38CA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568741" y="10053824"/>
            <a:ext cx="8781460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1C458AE4-34AE-2C43-A964-A60D6341B4F2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1992033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0" name="Текст 13">
            <a:extLst>
              <a:ext uri="{FF2B5EF4-FFF2-40B4-BE49-F238E27FC236}">
                <a16:creationId xmlns:a16="http://schemas.microsoft.com/office/drawing/2014/main" id="{3BB70EA8-80F5-E34B-BB07-E65613EA8D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568739" y="10797004"/>
            <a:ext cx="8781461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1" name="Рисунок 2">
            <a:extLst>
              <a:ext uri="{FF2B5EF4-FFF2-40B4-BE49-F238E27FC236}">
                <a16:creationId xmlns:a16="http://schemas.microsoft.com/office/drawing/2014/main" id="{98C177A5-3FF4-6F44-9237-446E1EFBD2F8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455458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50742B79-A963-FC4C-85D2-8910E3913A1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1992033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18" name="Изображение 6">
            <a:extLst>
              <a:ext uri="{FF2B5EF4-FFF2-40B4-BE49-F238E27FC236}">
                <a16:creationId xmlns:a16="http://schemas.microsoft.com/office/drawing/2014/main" id="{AB3E2125-805D-EE4F-87E3-DE74929187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5780" y="1963034"/>
            <a:ext cx="2289465" cy="877368"/>
          </a:xfrm>
          <a:prstGeom prst="rect">
            <a:avLst/>
          </a:prstGeom>
        </p:spPr>
      </p:pic>
      <p:sp>
        <p:nvSpPr>
          <p:cNvPr id="19" name="Рисунок 7">
            <a:extLst>
              <a:ext uri="{FF2B5EF4-FFF2-40B4-BE49-F238E27FC236}">
                <a16:creationId xmlns:a16="http://schemas.microsoft.com/office/drawing/2014/main" id="{8D7C290C-5BB6-D14F-95C8-1FAE5375BC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49652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29" name="Рисунок 9">
            <a:extLst>
              <a:ext uri="{FF2B5EF4-FFF2-40B4-BE49-F238E27FC236}">
                <a16:creationId xmlns:a16="http://schemas.microsoft.com/office/drawing/2014/main" id="{5703AFA8-3BF4-5544-A3BC-2BAD9D5865E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</a:t>
            </a:r>
            <a:r>
              <a:rPr lang="en-US" dirty="0"/>
              <a:t> </a:t>
            </a:r>
            <a:r>
              <a:rPr lang="ru-RU" dirty="0"/>
              <a:t>или</a:t>
            </a:r>
            <a:r>
              <a:rPr lang="en-US" dirty="0"/>
              <a:t> NDA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5232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_e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6B16E7C6-92E3-6843-B9BE-BFA1FBEB69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000" y="3477893"/>
            <a:ext cx="18308288" cy="3656332"/>
          </a:xfrm>
        </p:spPr>
        <p:txBody>
          <a:bodyPr tIns="0" bIns="162000" anchor="b" anchorCtr="0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Thanks</a:t>
            </a:r>
            <a:endParaRPr lang="ru-RU" dirty="0"/>
          </a:p>
        </p:txBody>
      </p:sp>
      <p:pic>
        <p:nvPicPr>
          <p:cNvPr id="18" name="Изображение 8">
            <a:extLst>
              <a:ext uri="{FF2B5EF4-FFF2-40B4-BE49-F238E27FC236}">
                <a16:creationId xmlns:a16="http://schemas.microsoft.com/office/drawing/2014/main" id="{2C0343D3-CA16-7749-A263-ADF949D82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939" y="1884224"/>
            <a:ext cx="2329024" cy="857788"/>
          </a:xfrm>
          <a:prstGeom prst="rect">
            <a:avLst/>
          </a:prstGeom>
        </p:spPr>
      </p:pic>
      <p:sp>
        <p:nvSpPr>
          <p:cNvPr id="19" name="Рисунок 7">
            <a:extLst>
              <a:ext uri="{FF2B5EF4-FFF2-40B4-BE49-F238E27FC236}">
                <a16:creationId xmlns:a16="http://schemas.microsoft.com/office/drawing/2014/main" id="{5FBA08AF-E014-AD48-95B1-8F45C4B748B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60775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20" name="Рисунок 9">
            <a:extLst>
              <a:ext uri="{FF2B5EF4-FFF2-40B4-BE49-F238E27FC236}">
                <a16:creationId xmlns:a16="http://schemas.microsoft.com/office/drawing/2014/main" id="{F2574A9F-233D-434C-9F6B-21A5352744D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 или </a:t>
            </a:r>
            <a:r>
              <a:rPr lang="en-US" dirty="0"/>
              <a:t>NDA</a:t>
            </a:r>
            <a:endParaRPr lang="ru-RU" dirty="0"/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EAE55469-0C21-1A45-9E51-211C7A9BFB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2000" y="7496175"/>
            <a:ext cx="8418163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ru-RU" dirty="0"/>
          </a:p>
        </p:txBody>
      </p:sp>
      <p:sp>
        <p:nvSpPr>
          <p:cNvPr id="22" name="Текст 13">
            <a:extLst>
              <a:ext uri="{FF2B5EF4-FFF2-40B4-BE49-F238E27FC236}">
                <a16:creationId xmlns:a16="http://schemas.microsoft.com/office/drawing/2014/main" id="{47CE952D-A80F-7D46-9DDA-3082D6B788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2000" y="8553438"/>
            <a:ext cx="8418163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en-US" dirty="0"/>
              <a:t>Position</a:t>
            </a:r>
            <a:endParaRPr lang="ru-RU" dirty="0"/>
          </a:p>
        </p:txBody>
      </p:sp>
      <p:sp>
        <p:nvSpPr>
          <p:cNvPr id="23" name="Текст 13">
            <a:extLst>
              <a:ext uri="{FF2B5EF4-FFF2-40B4-BE49-F238E27FC236}">
                <a16:creationId xmlns:a16="http://schemas.microsoft.com/office/drawing/2014/main" id="{70813444-2C33-EA43-AE52-3342287D3C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1609" y="10053824"/>
            <a:ext cx="8418554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EC0D2289-400F-CD4E-A345-0E06C430DDE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455458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7" name="Текст 13">
            <a:extLst>
              <a:ext uri="{FF2B5EF4-FFF2-40B4-BE49-F238E27FC236}">
                <a16:creationId xmlns:a16="http://schemas.microsoft.com/office/drawing/2014/main" id="{77D0C741-B480-1D49-88D9-0133C70F0AB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1607" y="10797004"/>
            <a:ext cx="8418555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8" name="Текст 5">
            <a:extLst>
              <a:ext uri="{FF2B5EF4-FFF2-40B4-BE49-F238E27FC236}">
                <a16:creationId xmlns:a16="http://schemas.microsoft.com/office/drawing/2014/main" id="{FFF86162-5146-A34A-8041-62C28A169E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566751" y="7496175"/>
            <a:ext cx="8783537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ru-RU" dirty="0"/>
          </a:p>
        </p:txBody>
      </p:sp>
      <p:sp>
        <p:nvSpPr>
          <p:cNvPr id="29" name="Текст 13">
            <a:extLst>
              <a:ext uri="{FF2B5EF4-FFF2-40B4-BE49-F238E27FC236}">
                <a16:creationId xmlns:a16="http://schemas.microsoft.com/office/drawing/2014/main" id="{7E81EC0E-C936-F047-BCBE-336A7C29286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566751" y="8553438"/>
            <a:ext cx="8783537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en-US" dirty="0"/>
              <a:t>Position</a:t>
            </a:r>
            <a:endParaRPr lang="ru-RU" dirty="0"/>
          </a:p>
        </p:txBody>
      </p:sp>
      <p:sp>
        <p:nvSpPr>
          <p:cNvPr id="30" name="Текст 13">
            <a:extLst>
              <a:ext uri="{FF2B5EF4-FFF2-40B4-BE49-F238E27FC236}">
                <a16:creationId xmlns:a16="http://schemas.microsoft.com/office/drawing/2014/main" id="{07F13FDB-A60B-B342-A857-6517C7DCD78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568741" y="10053824"/>
            <a:ext cx="8781460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3B2C3192-866A-8048-BEA0-5B4E8777CCF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1992033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2" name="Текст 13">
            <a:extLst>
              <a:ext uri="{FF2B5EF4-FFF2-40B4-BE49-F238E27FC236}">
                <a16:creationId xmlns:a16="http://schemas.microsoft.com/office/drawing/2014/main" id="{7AE597FB-C22A-7E48-A3EE-8EFF0DCD35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568739" y="10797004"/>
            <a:ext cx="8781461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33" name="Рисунок 2">
            <a:extLst>
              <a:ext uri="{FF2B5EF4-FFF2-40B4-BE49-F238E27FC236}">
                <a16:creationId xmlns:a16="http://schemas.microsoft.com/office/drawing/2014/main" id="{4DF56AA7-D6F0-BA4C-8FBE-3FA6464E61F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455458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4" name="Рисунок 2">
            <a:extLst>
              <a:ext uri="{FF2B5EF4-FFF2-40B4-BE49-F238E27FC236}">
                <a16:creationId xmlns:a16="http://schemas.microsoft.com/office/drawing/2014/main" id="{2EB03A33-C54E-0245-9F4E-355716FD52B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1992033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679360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57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_e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Изображение 8">
            <a:extLst>
              <a:ext uri="{FF2B5EF4-FFF2-40B4-BE49-F238E27FC236}">
                <a16:creationId xmlns:a16="http://schemas.microsoft.com/office/drawing/2014/main" id="{4BDDB143-F27E-4A4F-81EF-CF473B4BCC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939" y="1884224"/>
            <a:ext cx="2329024" cy="857788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F6C8D39B-D58C-0445-9CFA-71520C250F3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en-US" dirty="0"/>
              <a:t>Name</a:t>
            </a:r>
            <a:r>
              <a:rPr lang="ru-RU" dirty="0"/>
              <a:t>, </a:t>
            </a:r>
            <a:r>
              <a:rPr lang="en-US" dirty="0"/>
              <a:t>position</a:t>
            </a:r>
          </a:p>
        </p:txBody>
      </p:sp>
      <p:sp>
        <p:nvSpPr>
          <p:cNvPr id="10" name="Рисунок 7">
            <a:extLst>
              <a:ext uri="{FF2B5EF4-FFF2-40B4-BE49-F238E27FC236}">
                <a16:creationId xmlns:a16="http://schemas.microsoft.com/office/drawing/2014/main" id="{3C929475-4986-B94B-8DD4-AB7E21B6B07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60775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11" name="Рисунок 9">
            <a:extLst>
              <a:ext uri="{FF2B5EF4-FFF2-40B4-BE49-F238E27FC236}">
                <a16:creationId xmlns:a16="http://schemas.microsoft.com/office/drawing/2014/main" id="{1B0B3019-AFD9-0743-8868-0C3A8ED2169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 или </a:t>
            </a:r>
            <a:r>
              <a:rPr lang="en-US" dirty="0"/>
              <a:t>NDA</a:t>
            </a:r>
            <a:endParaRPr lang="ru-RU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F670BF-8E22-3E4D-9C0A-54CE30779E6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24820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42001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18877E-EFDC-BB45-AB21-136CBDAED25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42426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>
            <a:extLst>
              <a:ext uri="{FF2B5EF4-FFF2-40B4-BE49-F238E27FC236}">
                <a16:creationId xmlns:a16="http://schemas.microsoft.com/office/drawing/2014/main" id="{121498A8-B247-8E41-B989-21A7A9E9BA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89074" y="5306164"/>
            <a:ext cx="2911489" cy="2915499"/>
          </a:xfrm>
          <a:prstGeom prst="rect">
            <a:avLst/>
          </a:prstGeom>
        </p:spPr>
        <p:txBody>
          <a:bodyPr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C3A226A-A6E5-FC45-8E25-292A9270E55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245631" y="915889"/>
            <a:ext cx="1610465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0F78064-496F-884F-B574-B9E9DA8C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46348" y="3831168"/>
            <a:ext cx="16103940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581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>
            <a:extLst>
              <a:ext uri="{FF2B5EF4-FFF2-40B4-BE49-F238E27FC236}">
                <a16:creationId xmlns:a16="http://schemas.microsoft.com/office/drawing/2014/main" id="{61527DB0-CF55-144D-9CA7-48B711C5913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513050" y="0"/>
            <a:ext cx="8880953" cy="13729825"/>
          </a:xfrm>
          <a:custGeom>
            <a:avLst/>
            <a:gdLst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0 w 9936178"/>
              <a:gd name="connsiteY4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175245 w 10111423"/>
              <a:gd name="connsiteY0" fmla="*/ 0 h 13716000"/>
              <a:gd name="connsiteX1" fmla="*/ 10111423 w 10111423"/>
              <a:gd name="connsiteY1" fmla="*/ 0 h 13716000"/>
              <a:gd name="connsiteX2" fmla="*/ 10111423 w 10111423"/>
              <a:gd name="connsiteY2" fmla="*/ 13716000 h 13716000"/>
              <a:gd name="connsiteX3" fmla="*/ 175245 w 10111423"/>
              <a:gd name="connsiteY3" fmla="*/ 13716000 h 13716000"/>
              <a:gd name="connsiteX4" fmla="*/ 3131170 w 10111423"/>
              <a:gd name="connsiteY4" fmla="*/ 6680200 h 13716000"/>
              <a:gd name="connsiteX5" fmla="*/ 175245 w 10111423"/>
              <a:gd name="connsiteY5" fmla="*/ 0 h 13716000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1385223"/>
              <a:gd name="connsiteY0" fmla="*/ 0 h 15045022"/>
              <a:gd name="connsiteX1" fmla="*/ 10143201 w 11385223"/>
              <a:gd name="connsiteY1" fmla="*/ 0 h 15045022"/>
              <a:gd name="connsiteX2" fmla="*/ 10143201 w 11385223"/>
              <a:gd name="connsiteY2" fmla="*/ 13716000 h 15045022"/>
              <a:gd name="connsiteX3" fmla="*/ 207023 w 11385223"/>
              <a:gd name="connsiteY3" fmla="*/ 13716000 h 15045022"/>
              <a:gd name="connsiteX4" fmla="*/ 3162948 w 11385223"/>
              <a:gd name="connsiteY4" fmla="*/ 6680200 h 15045022"/>
              <a:gd name="connsiteX5" fmla="*/ 207023 w 11385223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1385223"/>
              <a:gd name="connsiteY0" fmla="*/ 0 h 15045022"/>
              <a:gd name="connsiteX1" fmla="*/ 10143201 w 11385223"/>
              <a:gd name="connsiteY1" fmla="*/ 0 h 15045022"/>
              <a:gd name="connsiteX2" fmla="*/ 10143201 w 11385223"/>
              <a:gd name="connsiteY2" fmla="*/ 13716000 h 15045022"/>
              <a:gd name="connsiteX3" fmla="*/ 207023 w 11385223"/>
              <a:gd name="connsiteY3" fmla="*/ 13716000 h 15045022"/>
              <a:gd name="connsiteX4" fmla="*/ 3162948 w 11385223"/>
              <a:gd name="connsiteY4" fmla="*/ 6680200 h 15045022"/>
              <a:gd name="connsiteX5" fmla="*/ 207023 w 11385223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4237170"/>
              <a:gd name="connsiteX1" fmla="*/ 10143201 w 10143201"/>
              <a:gd name="connsiteY1" fmla="*/ 0 h 14237170"/>
              <a:gd name="connsiteX2" fmla="*/ 10143201 w 10143201"/>
              <a:gd name="connsiteY2" fmla="*/ 13716000 h 14237170"/>
              <a:gd name="connsiteX3" fmla="*/ 207023 w 10143201"/>
              <a:gd name="connsiteY3" fmla="*/ 13716000 h 14237170"/>
              <a:gd name="connsiteX4" fmla="*/ 3162948 w 10143201"/>
              <a:gd name="connsiteY4" fmla="*/ 6680200 h 14237170"/>
              <a:gd name="connsiteX5" fmla="*/ 207023 w 10143201"/>
              <a:gd name="connsiteY5" fmla="*/ 0 h 14237170"/>
              <a:gd name="connsiteX0" fmla="*/ 207023 w 10143201"/>
              <a:gd name="connsiteY0" fmla="*/ 0 h 13716000"/>
              <a:gd name="connsiteX1" fmla="*/ 10143201 w 10143201"/>
              <a:gd name="connsiteY1" fmla="*/ 0 h 13716000"/>
              <a:gd name="connsiteX2" fmla="*/ 10143201 w 10143201"/>
              <a:gd name="connsiteY2" fmla="*/ 13716000 h 13716000"/>
              <a:gd name="connsiteX3" fmla="*/ 207023 w 10143201"/>
              <a:gd name="connsiteY3" fmla="*/ 13716000 h 13716000"/>
              <a:gd name="connsiteX4" fmla="*/ 3162948 w 10143201"/>
              <a:gd name="connsiteY4" fmla="*/ 6680200 h 13716000"/>
              <a:gd name="connsiteX5" fmla="*/ 207023 w 10143201"/>
              <a:gd name="connsiteY5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355600 w 9936178"/>
              <a:gd name="connsiteY0" fmla="*/ 2540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355600 w 99361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51125 w 9631378"/>
              <a:gd name="connsiteY4" fmla="*/ 6680200 h 13716000"/>
              <a:gd name="connsiteX5" fmla="*/ 50800 w 96313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10485 w 9631378"/>
              <a:gd name="connsiteY4" fmla="*/ 6791960 h 13716000"/>
              <a:gd name="connsiteX5" fmla="*/ 50800 w 96313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20645 w 9631378"/>
              <a:gd name="connsiteY4" fmla="*/ 6751320 h 13716000"/>
              <a:gd name="connsiteX5" fmla="*/ 50800 w 9631378"/>
              <a:gd name="connsiteY5" fmla="*/ 25400 h 13716000"/>
              <a:gd name="connsiteX0" fmla="*/ 62375 w 9642953"/>
              <a:gd name="connsiteY0" fmla="*/ 2540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632220 w 9642953"/>
              <a:gd name="connsiteY4" fmla="*/ 6751320 h 13725324"/>
              <a:gd name="connsiteX5" fmla="*/ 62375 w 9642953"/>
              <a:gd name="connsiteY5" fmla="*/ 25400 h 13725324"/>
              <a:gd name="connsiteX0" fmla="*/ 16077 w 9642953"/>
              <a:gd name="connsiteY0" fmla="*/ 225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632220 w 9642953"/>
              <a:gd name="connsiteY4" fmla="*/ 6751320 h 13725324"/>
              <a:gd name="connsiteX5" fmla="*/ 16077 w 9642953"/>
              <a:gd name="connsiteY5" fmla="*/ 2250 h 13725324"/>
              <a:gd name="connsiteX0" fmla="*/ 16077 w 9642953"/>
              <a:gd name="connsiteY0" fmla="*/ 225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585921 w 9642953"/>
              <a:gd name="connsiteY4" fmla="*/ 6751320 h 13725324"/>
              <a:gd name="connsiteX5" fmla="*/ 16077 w 9642953"/>
              <a:gd name="connsiteY5" fmla="*/ 2250 h 13725324"/>
              <a:gd name="connsiteX0" fmla="*/ 16077 w 9642953"/>
              <a:gd name="connsiteY0" fmla="*/ 2250 h 13725324"/>
              <a:gd name="connsiteX1" fmla="*/ 8880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585921 w 9642953"/>
              <a:gd name="connsiteY4" fmla="*/ 6751320 h 13725324"/>
              <a:gd name="connsiteX5" fmla="*/ 16077 w 9642953"/>
              <a:gd name="connsiteY5" fmla="*/ 2250 h 13725324"/>
              <a:gd name="connsiteX0" fmla="*/ 16077 w 8880953"/>
              <a:gd name="connsiteY0" fmla="*/ 2250 h 13741400"/>
              <a:gd name="connsiteX1" fmla="*/ 8880953 w 8880953"/>
              <a:gd name="connsiteY1" fmla="*/ 0 h 13741400"/>
              <a:gd name="connsiteX2" fmla="*/ 8880953 w 8880953"/>
              <a:gd name="connsiteY2" fmla="*/ 13741400 h 13741400"/>
              <a:gd name="connsiteX3" fmla="*/ 0 w 8880953"/>
              <a:gd name="connsiteY3" fmla="*/ 13725324 h 13741400"/>
              <a:gd name="connsiteX4" fmla="*/ 2585921 w 8880953"/>
              <a:gd name="connsiteY4" fmla="*/ 6751320 h 13741400"/>
              <a:gd name="connsiteX5" fmla="*/ 16077 w 8880953"/>
              <a:gd name="connsiteY5" fmla="*/ 2250 h 13741400"/>
              <a:gd name="connsiteX0" fmla="*/ 16077 w 8880953"/>
              <a:gd name="connsiteY0" fmla="*/ 2250 h 13725324"/>
              <a:gd name="connsiteX1" fmla="*/ 8880953 w 8880953"/>
              <a:gd name="connsiteY1" fmla="*/ 0 h 13725324"/>
              <a:gd name="connsiteX2" fmla="*/ 8880953 w 8880953"/>
              <a:gd name="connsiteY2" fmla="*/ 13718251 h 13725324"/>
              <a:gd name="connsiteX3" fmla="*/ 0 w 8880953"/>
              <a:gd name="connsiteY3" fmla="*/ 13725324 h 13725324"/>
              <a:gd name="connsiteX4" fmla="*/ 2585921 w 8880953"/>
              <a:gd name="connsiteY4" fmla="*/ 6751320 h 13725324"/>
              <a:gd name="connsiteX5" fmla="*/ 16077 w 8880953"/>
              <a:gd name="connsiteY5" fmla="*/ 2250 h 13725324"/>
              <a:gd name="connsiteX0" fmla="*/ 16077 w 8880953"/>
              <a:gd name="connsiteY0" fmla="*/ 2250 h 13729825"/>
              <a:gd name="connsiteX1" fmla="*/ 8880953 w 8880953"/>
              <a:gd name="connsiteY1" fmla="*/ 0 h 13729825"/>
              <a:gd name="connsiteX2" fmla="*/ 8869379 w 8880953"/>
              <a:gd name="connsiteY2" fmla="*/ 13729825 h 13729825"/>
              <a:gd name="connsiteX3" fmla="*/ 0 w 8880953"/>
              <a:gd name="connsiteY3" fmla="*/ 13725324 h 13729825"/>
              <a:gd name="connsiteX4" fmla="*/ 2585921 w 8880953"/>
              <a:gd name="connsiteY4" fmla="*/ 6751320 h 13729825"/>
              <a:gd name="connsiteX5" fmla="*/ 16077 w 8880953"/>
              <a:gd name="connsiteY5" fmla="*/ 2250 h 1372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80953" h="13729825">
                <a:moveTo>
                  <a:pt x="16077" y="2250"/>
                </a:moveTo>
                <a:lnTo>
                  <a:pt x="8880953" y="0"/>
                </a:lnTo>
                <a:lnTo>
                  <a:pt x="8869379" y="13729825"/>
                </a:lnTo>
                <a:lnTo>
                  <a:pt x="0" y="13725324"/>
                </a:lnTo>
                <a:lnTo>
                  <a:pt x="2585921" y="6751320"/>
                </a:lnTo>
                <a:lnTo>
                  <a:pt x="16077" y="2250"/>
                </a:lnTo>
                <a:close/>
              </a:path>
            </a:pathLst>
          </a:custGeom>
          <a:solidFill>
            <a:schemeClr val="bg1"/>
          </a:solidFill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ru-RU" dirty="0"/>
              <a:t>Вставьте</a:t>
            </a:r>
            <a:br>
              <a:rPr lang="ru-RU" dirty="0"/>
            </a:br>
            <a:r>
              <a:rPr lang="ru-RU" dirty="0"/>
              <a:t>изображение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B8B226-C026-5B41-8DF8-CE1C75FD8C2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42000" y="915889"/>
            <a:ext cx="12442475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168BEC1-770E-C549-A6A1-8DF59D0475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3178357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71492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E68F06DF-25BF-DA43-A249-1D8E105D81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638" y="0"/>
            <a:ext cx="24382413" cy="13716000"/>
          </a:xfrm>
          <a:prstGeom prst="rect">
            <a:avLst/>
          </a:pr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На фон нужно вставить изображение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A2A1BFC-2E62-AF46-B06C-706D800F0BC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42000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bg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0F8C3D-6D3E-D240-A05F-03CA334B26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8784157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34702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5241600" y="3824935"/>
            <a:ext cx="6577044" cy="73912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Первый раздел</a:t>
            </a:r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42000" y="1630363"/>
            <a:ext cx="18308288" cy="1473200"/>
          </a:xfrm>
        </p:spPr>
        <p:txBody>
          <a:bodyPr tIns="216000" rIns="0"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2" name="Текст 3">
            <a:extLst>
              <a:ext uri="{FF2B5EF4-FFF2-40B4-BE49-F238E27FC236}">
                <a16:creationId xmlns:a16="http://schemas.microsoft.com/office/drawing/2014/main" id="{59F20745-D3B4-E445-AF16-337808FC88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041999" y="3828862"/>
            <a:ext cx="1458563" cy="7334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68C071BF-C16D-9E4B-AEEF-072A72D2CB63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43044" y="5304692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Второй раздел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D1B7A5B9-7DAF-A941-AE5F-8010D004A7F4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3041999" y="5307795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519C18FB-A744-6849-8662-B416DEBDF172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243044" y="6767696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Третий раздел</a:t>
            </a:r>
          </a:p>
        </p:txBody>
      </p:sp>
      <p:sp>
        <p:nvSpPr>
          <p:cNvPr id="30" name="Текст 3">
            <a:extLst>
              <a:ext uri="{FF2B5EF4-FFF2-40B4-BE49-F238E27FC236}">
                <a16:creationId xmlns:a16="http://schemas.microsoft.com/office/drawing/2014/main" id="{F4406C1D-B142-5F47-9DBA-4D0B7047D1E8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3041999" y="6770799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3" name="Текст 6">
            <a:extLst>
              <a:ext uri="{FF2B5EF4-FFF2-40B4-BE49-F238E27FC236}">
                <a16:creationId xmlns:a16="http://schemas.microsoft.com/office/drawing/2014/main" id="{2BEC180E-3B2E-8640-8FD3-C1E1AC2375D0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5243044" y="8226447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Четвёртый раздел</a:t>
            </a:r>
          </a:p>
        </p:txBody>
      </p:sp>
      <p:sp>
        <p:nvSpPr>
          <p:cNvPr id="34" name="Текст 3">
            <a:extLst>
              <a:ext uri="{FF2B5EF4-FFF2-40B4-BE49-F238E27FC236}">
                <a16:creationId xmlns:a16="http://schemas.microsoft.com/office/drawing/2014/main" id="{A0B4DC4D-EBAE-5742-8F8D-6B3F47BCCE39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3041999" y="8229550"/>
            <a:ext cx="1458563" cy="71601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5" name="Текст 6">
            <a:extLst>
              <a:ext uri="{FF2B5EF4-FFF2-40B4-BE49-F238E27FC236}">
                <a16:creationId xmlns:a16="http://schemas.microsoft.com/office/drawing/2014/main" id="{2D16315E-6FEC-174B-B128-E5925E3BF57B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5243044" y="9689734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Пятый раздел</a:t>
            </a:r>
          </a:p>
        </p:txBody>
      </p:sp>
      <p:sp>
        <p:nvSpPr>
          <p:cNvPr id="36" name="Текст 3">
            <a:extLst>
              <a:ext uri="{FF2B5EF4-FFF2-40B4-BE49-F238E27FC236}">
                <a16:creationId xmlns:a16="http://schemas.microsoft.com/office/drawing/2014/main" id="{65142D94-0E1F-2049-A2D9-0B852880521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3041999" y="9687521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7" name="Текст 6">
            <a:extLst>
              <a:ext uri="{FF2B5EF4-FFF2-40B4-BE49-F238E27FC236}">
                <a16:creationId xmlns:a16="http://schemas.microsoft.com/office/drawing/2014/main" id="{0A800AF3-5748-4E43-804C-FC43E1776626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5243044" y="11155988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Шестой раздел</a:t>
            </a:r>
          </a:p>
        </p:txBody>
      </p:sp>
      <p:sp>
        <p:nvSpPr>
          <p:cNvPr id="38" name="Текст 3">
            <a:extLst>
              <a:ext uri="{FF2B5EF4-FFF2-40B4-BE49-F238E27FC236}">
                <a16:creationId xmlns:a16="http://schemas.microsoft.com/office/drawing/2014/main" id="{EDE561E0-4221-244D-9277-8CEBC45B769C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3041999" y="11153775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9" name="Текст 6">
            <a:extLst>
              <a:ext uri="{FF2B5EF4-FFF2-40B4-BE49-F238E27FC236}">
                <a16:creationId xmlns:a16="http://schemas.microsoft.com/office/drawing/2014/main" id="{9B3E06BA-02B6-454D-8FF6-9F34EB7F2662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4772407" y="3824935"/>
            <a:ext cx="6577044" cy="73912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Седьмой раздел</a:t>
            </a:r>
          </a:p>
        </p:txBody>
      </p:sp>
      <p:sp>
        <p:nvSpPr>
          <p:cNvPr id="40" name="Текст 3">
            <a:extLst>
              <a:ext uri="{FF2B5EF4-FFF2-40B4-BE49-F238E27FC236}">
                <a16:creationId xmlns:a16="http://schemas.microsoft.com/office/drawing/2014/main" id="{6B97D422-B3E5-1D45-ADF1-E96D651934AD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2572806" y="3828862"/>
            <a:ext cx="1458563" cy="7334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41" name="Текст 6">
            <a:extLst>
              <a:ext uri="{FF2B5EF4-FFF2-40B4-BE49-F238E27FC236}">
                <a16:creationId xmlns:a16="http://schemas.microsoft.com/office/drawing/2014/main" id="{A027CAEB-994C-F846-BC00-4FACCD445DA6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14773851" y="5304692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Восьмой раздел</a:t>
            </a:r>
          </a:p>
        </p:txBody>
      </p:sp>
      <p:sp>
        <p:nvSpPr>
          <p:cNvPr id="42" name="Текст 3">
            <a:extLst>
              <a:ext uri="{FF2B5EF4-FFF2-40B4-BE49-F238E27FC236}">
                <a16:creationId xmlns:a16="http://schemas.microsoft.com/office/drawing/2014/main" id="{DCC82649-AFC6-C546-B02B-707A8BFB64EA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12572806" y="5307795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43" name="Текст 6">
            <a:extLst>
              <a:ext uri="{FF2B5EF4-FFF2-40B4-BE49-F238E27FC236}">
                <a16:creationId xmlns:a16="http://schemas.microsoft.com/office/drawing/2014/main" id="{785F48D9-DFBF-F543-A309-A41926032259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14773851" y="6767696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Девятый раздел</a:t>
            </a:r>
          </a:p>
        </p:txBody>
      </p:sp>
      <p:sp>
        <p:nvSpPr>
          <p:cNvPr id="66" name="Текст 3">
            <a:extLst>
              <a:ext uri="{FF2B5EF4-FFF2-40B4-BE49-F238E27FC236}">
                <a16:creationId xmlns:a16="http://schemas.microsoft.com/office/drawing/2014/main" id="{D070534D-117D-5D45-A37B-B8EA2D6523C2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12572806" y="6770799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67" name="Текст 6">
            <a:extLst>
              <a:ext uri="{FF2B5EF4-FFF2-40B4-BE49-F238E27FC236}">
                <a16:creationId xmlns:a16="http://schemas.microsoft.com/office/drawing/2014/main" id="{CACCE557-BB3B-0A4E-AA6C-0DF5ABD7E686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14773851" y="8226447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Десятый раздел</a:t>
            </a:r>
          </a:p>
        </p:txBody>
      </p:sp>
      <p:sp>
        <p:nvSpPr>
          <p:cNvPr id="68" name="Текст 3">
            <a:extLst>
              <a:ext uri="{FF2B5EF4-FFF2-40B4-BE49-F238E27FC236}">
                <a16:creationId xmlns:a16="http://schemas.microsoft.com/office/drawing/2014/main" id="{D3DEBB94-69EE-5842-9000-3509D15EACD7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12572806" y="8229550"/>
            <a:ext cx="1458563" cy="71601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69" name="Текст 6">
            <a:extLst>
              <a:ext uri="{FF2B5EF4-FFF2-40B4-BE49-F238E27FC236}">
                <a16:creationId xmlns:a16="http://schemas.microsoft.com/office/drawing/2014/main" id="{88C3D922-D9E3-D743-94EE-C0562E3A27D0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14773851" y="9689734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Одиннадцатый раздел</a:t>
            </a:r>
          </a:p>
        </p:txBody>
      </p:sp>
      <p:sp>
        <p:nvSpPr>
          <p:cNvPr id="70" name="Текст 3">
            <a:extLst>
              <a:ext uri="{FF2B5EF4-FFF2-40B4-BE49-F238E27FC236}">
                <a16:creationId xmlns:a16="http://schemas.microsoft.com/office/drawing/2014/main" id="{9592070E-32D6-204B-98DD-C681B353234F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12572806" y="9687521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71" name="Текст 6">
            <a:extLst>
              <a:ext uri="{FF2B5EF4-FFF2-40B4-BE49-F238E27FC236}">
                <a16:creationId xmlns:a16="http://schemas.microsoft.com/office/drawing/2014/main" id="{A5A0FFF5-8CA8-4949-AA02-7FE56AA031B2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>
            <a:off x="14773851" y="11155988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Двенадцатый раздел</a:t>
            </a:r>
          </a:p>
        </p:txBody>
      </p:sp>
      <p:sp>
        <p:nvSpPr>
          <p:cNvPr id="72" name="Текст 3">
            <a:extLst>
              <a:ext uri="{FF2B5EF4-FFF2-40B4-BE49-F238E27FC236}">
                <a16:creationId xmlns:a16="http://schemas.microsoft.com/office/drawing/2014/main" id="{1BE75190-6D2A-6E4A-9D09-464B35FDC320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>
            <a:off x="12572806" y="11153775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06766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587600" y="547141"/>
            <a:ext cx="21232812" cy="2554323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Образец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" name="Текст 2"/>
          <p:cNvSpPr>
            <a:spLocks noGrp="1"/>
          </p:cNvSpPr>
          <p:nvPr>
            <p:ph type="body" idx="1"/>
          </p:nvPr>
        </p:nvSpPr>
        <p:spPr>
          <a:xfrm>
            <a:off x="1587600" y="3431440"/>
            <a:ext cx="21224775" cy="88177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0"/>
            <a:endParaRPr lang="ru-RU" dirty="0"/>
          </a:p>
          <a:p>
            <a:pPr lvl="1"/>
            <a:r>
              <a:rPr lang="ru-RU" dirty="0"/>
              <a:t>Ключевая мысль</a:t>
            </a:r>
          </a:p>
          <a:p>
            <a:pPr lvl="1"/>
            <a:endParaRPr lang="ru-RU" dirty="0"/>
          </a:p>
          <a:p>
            <a:pPr lvl="2"/>
            <a:r>
              <a:rPr lang="ru-RU" dirty="0"/>
              <a:t>Маркированный список</a:t>
            </a:r>
          </a:p>
          <a:p>
            <a:pPr lvl="2"/>
            <a:endParaRPr lang="ru-RU" dirty="0"/>
          </a:p>
          <a:p>
            <a:pPr lvl="3"/>
            <a:r>
              <a:rPr lang="ru-RU" dirty="0"/>
              <a:t>Нумерованный список</a:t>
            </a:r>
          </a:p>
          <a:p>
            <a:pPr lvl="3"/>
            <a:endParaRPr lang="ru-RU" dirty="0"/>
          </a:p>
          <a:p>
            <a:pPr lvl="4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765777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908" r:id="rId2"/>
    <p:sldLayoutId id="2147483887" r:id="rId3"/>
    <p:sldLayoutId id="2147483889" r:id="rId4"/>
    <p:sldLayoutId id="2147483866" r:id="rId5"/>
    <p:sldLayoutId id="2147483909" r:id="rId6"/>
    <p:sldLayoutId id="2147483911" r:id="rId7"/>
    <p:sldLayoutId id="2147483912" r:id="rId8"/>
    <p:sldLayoutId id="2147483890" r:id="rId9"/>
    <p:sldLayoutId id="2147483891" r:id="rId10"/>
    <p:sldLayoutId id="2147483867" r:id="rId11"/>
    <p:sldLayoutId id="2147483896" r:id="rId12"/>
    <p:sldLayoutId id="2147483897" r:id="rId13"/>
    <p:sldLayoutId id="2147483898" r:id="rId14"/>
    <p:sldLayoutId id="2147483899" r:id="rId15"/>
    <p:sldLayoutId id="2147483900" r:id="rId16"/>
    <p:sldLayoutId id="2147483901" r:id="rId17"/>
    <p:sldLayoutId id="2147483902" r:id="rId18"/>
    <p:sldLayoutId id="2147483916" r:id="rId19"/>
    <p:sldLayoutId id="2147483903" r:id="rId20"/>
    <p:sldLayoutId id="2147483914" r:id="rId21"/>
    <p:sldLayoutId id="2147483904" r:id="rId22"/>
    <p:sldLayoutId id="2147483905" r:id="rId23"/>
    <p:sldLayoutId id="2147483920" r:id="rId24"/>
    <p:sldLayoutId id="2147483921" r:id="rId25"/>
    <p:sldLayoutId id="2147483922" r:id="rId26"/>
    <p:sldLayoutId id="2147483923" r:id="rId27"/>
    <p:sldLayoutId id="2147483924" r:id="rId28"/>
    <p:sldLayoutId id="2147483925" r:id="rId29"/>
    <p:sldLayoutId id="2147483926" r:id="rId30"/>
    <p:sldLayoutId id="2147483917" r:id="rId31"/>
    <p:sldLayoutId id="2147483913" r:id="rId32"/>
    <p:sldLayoutId id="2147483906" r:id="rId33"/>
    <p:sldLayoutId id="2147483907" r:id="rId34"/>
    <p:sldLayoutId id="2147483894" r:id="rId35"/>
    <p:sldLayoutId id="2147483918" r:id="rId36"/>
    <p:sldLayoutId id="2147483919" r:id="rId37"/>
  </p:sldLayoutIdLst>
  <p:hf hdr="0" dt="0"/>
  <p:txStyles>
    <p:titleStyle>
      <a:lvl1pPr marL="0" algn="l" defTabSz="1828619" rtl="0" eaLnBrk="1" latinLnBrk="0" hangingPunct="1">
        <a:lnSpc>
          <a:spcPct val="100000"/>
        </a:lnSpc>
        <a:spcBef>
          <a:spcPct val="0"/>
        </a:spcBef>
        <a:buNone/>
        <a:defRPr sz="7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719964" algn="l" defTabSz="1907905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bg2"/>
        </a:buClr>
        <a:buSzPct val="120000"/>
        <a:buFont typeface="Arial Unicode MS" panose="020B0604020202020204" pitchFamily="34" charset="-128"/>
        <a:buChar char="▎"/>
        <a:defRPr sz="3200" b="1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715963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50000"/>
        <a:buFont typeface="Yandex Sans Text Light" panose="02000000000000000000" pitchFamily="2" charset="-52"/>
        <a:buChar char="›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715963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+mj-lt"/>
        <a:buAutoNum type="arabicPeriod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5028699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007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315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623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08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619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92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235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543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852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16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46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762">
          <p15:clr>
            <a:srgbClr val="F26B43"/>
          </p15:clr>
        </p15:guide>
        <p15:guide id="2" pos="6531">
          <p15:clr>
            <a:srgbClr val="F26B43"/>
          </p15:clr>
        </p15:guide>
        <p15:guide id="3" pos="6298">
          <p15:clr>
            <a:srgbClr val="F26B43"/>
          </p15:clr>
        </p15:guide>
        <p15:guide id="4" pos="6067">
          <p15:clr>
            <a:srgbClr val="F26B43"/>
          </p15:clr>
        </p15:guide>
        <p15:guide id="5" pos="5834">
          <p15:clr>
            <a:srgbClr val="F26B43"/>
          </p15:clr>
        </p15:guide>
        <p15:guide id="6" pos="5603">
          <p15:clr>
            <a:srgbClr val="F26B43"/>
          </p15:clr>
        </p15:guide>
        <p15:guide id="8" pos="5148">
          <p15:clr>
            <a:srgbClr val="F26B43"/>
          </p15:clr>
        </p15:guide>
        <p15:guide id="9" pos="4915">
          <p15:clr>
            <a:srgbClr val="F26B43"/>
          </p15:clr>
        </p15:guide>
        <p15:guide id="10" pos="4682">
          <p15:clr>
            <a:srgbClr val="F26B43"/>
          </p15:clr>
        </p15:guide>
        <p15:guide id="11" pos="4451">
          <p15:clr>
            <a:srgbClr val="F26B43"/>
          </p15:clr>
        </p15:guide>
        <p15:guide id="12" pos="4218">
          <p15:clr>
            <a:srgbClr val="F26B43"/>
          </p15:clr>
        </p15:guide>
        <p15:guide id="13" pos="3763">
          <p15:clr>
            <a:srgbClr val="F26B43"/>
          </p15:clr>
        </p15:guide>
        <p15:guide id="14" pos="3994">
          <p15:clr>
            <a:srgbClr val="F26B43"/>
          </p15:clr>
        </p15:guide>
        <p15:guide id="15" pos="3530">
          <p15:clr>
            <a:srgbClr val="F26B43"/>
          </p15:clr>
        </p15:guide>
        <p15:guide id="16" pos="3299">
          <p15:clr>
            <a:srgbClr val="F26B43"/>
          </p15:clr>
        </p15:guide>
        <p15:guide id="17" pos="2835">
          <p15:clr>
            <a:srgbClr val="F26B43"/>
          </p15:clr>
        </p15:guide>
        <p15:guide id="19" pos="2611">
          <p15:clr>
            <a:srgbClr val="F26B43"/>
          </p15:clr>
        </p15:guide>
        <p15:guide id="20" pos="2378">
          <p15:clr>
            <a:srgbClr val="F26B43"/>
          </p15:clr>
        </p15:guide>
        <p15:guide id="21" pos="2147">
          <p15:clr>
            <a:srgbClr val="F26B43"/>
          </p15:clr>
        </p15:guide>
        <p15:guide id="25" pos="6986">
          <p15:clr>
            <a:srgbClr val="F26B43"/>
          </p15:clr>
        </p15:guide>
        <p15:guide id="27" pos="7219">
          <p15:clr>
            <a:srgbClr val="F26B43"/>
          </p15:clr>
        </p15:guide>
        <p15:guide id="29" pos="7913">
          <p15:clr>
            <a:srgbClr val="F26B43"/>
          </p15:clr>
        </p15:guide>
        <p15:guide id="30" pos="8146">
          <p15:clr>
            <a:srgbClr val="F26B43"/>
          </p15:clr>
        </p15:guide>
        <p15:guide id="31" pos="8372">
          <p15:clr>
            <a:srgbClr val="F26B43"/>
          </p15:clr>
        </p15:guide>
        <p15:guide id="32" pos="8602">
          <p15:clr>
            <a:srgbClr val="F26B43"/>
          </p15:clr>
        </p15:guide>
        <p15:guide id="33" pos="9529">
          <p15:clr>
            <a:srgbClr val="F26B43"/>
          </p15:clr>
        </p15:guide>
        <p15:guide id="34" pos="8834">
          <p15:clr>
            <a:srgbClr val="F26B43"/>
          </p15:clr>
        </p15:guide>
        <p15:guide id="35" pos="9754">
          <p15:clr>
            <a:srgbClr val="F26B43"/>
          </p15:clr>
        </p15:guide>
        <p15:guide id="36" pos="10681">
          <p15:clr>
            <a:srgbClr val="F26B43"/>
          </p15:clr>
        </p15:guide>
        <p15:guide id="38" pos="10218">
          <p15:clr>
            <a:srgbClr val="F26B43"/>
          </p15:clr>
        </p15:guide>
        <p15:guide id="39" pos="12522">
          <p15:clr>
            <a:srgbClr val="F26B43"/>
          </p15:clr>
        </p15:guide>
        <p15:guide id="40" pos="10450">
          <p15:clr>
            <a:srgbClr val="F26B43"/>
          </p15:clr>
        </p15:guide>
        <p15:guide id="41" pos="10909" userDrawn="1">
          <p15:clr>
            <a:srgbClr val="F26B43"/>
          </p15:clr>
        </p15:guide>
        <p15:guide id="42" pos="11138">
          <p15:clr>
            <a:srgbClr val="F26B43"/>
          </p15:clr>
        </p15:guide>
        <p15:guide id="44" pos="11370">
          <p15:clr>
            <a:srgbClr val="F26B43"/>
          </p15:clr>
        </p15:guide>
        <p15:guide id="45" pos="11602">
          <p15:clr>
            <a:srgbClr val="F26B43"/>
          </p15:clr>
        </p15:guide>
        <p15:guide id="47" pos="11833">
          <p15:clr>
            <a:srgbClr val="F26B43"/>
          </p15:clr>
        </p15:guide>
        <p15:guide id="48" orient="horz" pos="4260">
          <p15:clr>
            <a:srgbClr val="F26B43"/>
          </p15:clr>
        </p15:guide>
        <p15:guide id="49" orient="horz" pos="4027">
          <p15:clr>
            <a:srgbClr val="F26B43"/>
          </p15:clr>
        </p15:guide>
        <p15:guide id="50" orient="horz" pos="3796" userDrawn="1">
          <p15:clr>
            <a:srgbClr val="F26B43"/>
          </p15:clr>
        </p15:guide>
        <p15:guide id="51" orient="horz" pos="3107" userDrawn="1">
          <p15:clr>
            <a:srgbClr val="F26B43"/>
          </p15:clr>
        </p15:guide>
        <p15:guide id="52" orient="horz" pos="2875" userDrawn="1">
          <p15:clr>
            <a:srgbClr val="F26B43"/>
          </p15:clr>
        </p15:guide>
        <p15:guide id="53" orient="horz" pos="2641">
          <p15:clr>
            <a:srgbClr val="F26B43"/>
          </p15:clr>
        </p15:guide>
        <p15:guide id="54" orient="horz" pos="2408" userDrawn="1">
          <p15:clr>
            <a:srgbClr val="F26B43"/>
          </p15:clr>
        </p15:guide>
        <p15:guide id="57" orient="horz" pos="1723">
          <p15:clr>
            <a:srgbClr val="F26B43"/>
          </p15:clr>
        </p15:guide>
        <p15:guide id="62" orient="horz" pos="4494">
          <p15:clr>
            <a:srgbClr val="F26B43"/>
          </p15:clr>
        </p15:guide>
        <p15:guide id="63" orient="horz" pos="4722">
          <p15:clr>
            <a:srgbClr val="F26B43"/>
          </p15:clr>
        </p15:guide>
        <p15:guide id="64" orient="horz" pos="5179">
          <p15:clr>
            <a:srgbClr val="F26B43"/>
          </p15:clr>
        </p15:guide>
        <p15:guide id="65" orient="horz" pos="5412">
          <p15:clr>
            <a:srgbClr val="F26B43"/>
          </p15:clr>
        </p15:guide>
        <p15:guide id="66" orient="horz" pos="5635" userDrawn="1">
          <p15:clr>
            <a:srgbClr val="F26B43"/>
          </p15:clr>
        </p15:guide>
        <p15:guide id="67" orient="horz" pos="5874">
          <p15:clr>
            <a:srgbClr val="F26B43"/>
          </p15:clr>
        </p15:guide>
        <p15:guide id="68" orient="horz" pos="6097">
          <p15:clr>
            <a:srgbClr val="F26B43"/>
          </p15:clr>
        </p15:guide>
        <p15:guide id="69" orient="horz" pos="6331">
          <p15:clr>
            <a:srgbClr val="F26B43"/>
          </p15:clr>
        </p15:guide>
        <p15:guide id="70" orient="horz" pos="6564">
          <p15:clr>
            <a:srgbClr val="F26B43"/>
          </p15:clr>
        </p15:guide>
        <p15:guide id="71" orient="horz" pos="6792">
          <p15:clr>
            <a:srgbClr val="F26B43"/>
          </p15:clr>
        </p15:guide>
        <p15:guide id="72" orient="horz" pos="7483">
          <p15:clr>
            <a:srgbClr val="F26B43"/>
          </p15:clr>
        </p15:guide>
        <p15:guide id="73" orient="horz" pos="7254">
          <p15:clr>
            <a:srgbClr val="F26B43"/>
          </p15:clr>
        </p15:guide>
        <p15:guide id="74" orient="horz" pos="7026">
          <p15:clr>
            <a:srgbClr val="F26B43"/>
          </p15:clr>
        </p15:guide>
        <p15:guide id="75" pos="7450">
          <p15:clr>
            <a:srgbClr val="F26B43"/>
          </p15:clr>
        </p15:guide>
        <p15:guide id="76" orient="horz" pos="3559">
          <p15:clr>
            <a:srgbClr val="F26B43"/>
          </p15:clr>
        </p15:guide>
        <p15:guide id="77" orient="horz" pos="3338" userDrawn="1">
          <p15:clr>
            <a:srgbClr val="F26B43"/>
          </p15:clr>
        </p15:guide>
        <p15:guide id="78" orient="horz" pos="4945">
          <p15:clr>
            <a:srgbClr val="F26B43"/>
          </p15:clr>
        </p15:guide>
        <p15:guide id="79" pos="1912" userDrawn="1">
          <p15:clr>
            <a:srgbClr val="F26B43"/>
          </p15:clr>
        </p15:guide>
        <p15:guide id="80" pos="1681" userDrawn="1">
          <p15:clr>
            <a:srgbClr val="F26B43"/>
          </p15:clr>
        </p15:guide>
        <p15:guide id="81" pos="1450">
          <p15:clr>
            <a:srgbClr val="F26B43"/>
          </p15:clr>
        </p15:guide>
        <p15:guide id="87" pos="12065">
          <p15:clr>
            <a:srgbClr val="F26B43"/>
          </p15:clr>
        </p15:guide>
        <p15:guide id="89" pos="12754">
          <p15:clr>
            <a:srgbClr val="F26B43"/>
          </p15:clr>
        </p15:guide>
        <p15:guide id="90" pos="12985">
          <p15:clr>
            <a:srgbClr val="F26B43"/>
          </p15:clr>
        </p15:guide>
        <p15:guide id="92" pos="13217">
          <p15:clr>
            <a:srgbClr val="F26B43"/>
          </p15:clr>
        </p15:guide>
        <p15:guide id="93" orient="horz" pos="793">
          <p15:clr>
            <a:srgbClr val="F26B43"/>
          </p15:clr>
        </p15:guide>
        <p15:guide id="94" pos="13449">
          <p15:clr>
            <a:srgbClr val="F26B43"/>
          </p15:clr>
        </p15:guide>
        <p15:guide id="95" pos="13681">
          <p15:clr>
            <a:srgbClr val="F26B43"/>
          </p15:clr>
        </p15:guide>
        <p15:guide id="96" pos="13906">
          <p15:clr>
            <a:srgbClr val="F26B43"/>
          </p15:clr>
        </p15:guide>
        <p15:guide id="97" pos="14141">
          <p15:clr>
            <a:srgbClr val="F26B43"/>
          </p15:clr>
        </p15:guide>
        <p15:guide id="101" pos="9066">
          <p15:clr>
            <a:srgbClr val="F26B43"/>
          </p15:clr>
        </p15:guide>
        <p15:guide id="102" pos="9298">
          <p15:clr>
            <a:srgbClr val="F26B43"/>
          </p15:clr>
        </p15:guide>
        <p15:guide id="104" orient="horz" pos="1261">
          <p15:clr>
            <a:srgbClr val="F26B43"/>
          </p15:clr>
        </p15:guide>
        <p15:guide id="108" orient="horz" pos="7716">
          <p15:clr>
            <a:srgbClr val="F26B43"/>
          </p15:clr>
        </p15:guide>
        <p15:guide id="109" orient="horz" pos="1027">
          <p15:clr>
            <a:srgbClr val="F26B43"/>
          </p15:clr>
        </p15:guide>
        <p15:guide id="111" orient="horz" pos="1494">
          <p15:clr>
            <a:srgbClr val="F26B43"/>
          </p15:clr>
        </p15:guide>
        <p15:guide id="112" pos="1226">
          <p15:clr>
            <a:srgbClr val="F26B43"/>
          </p15:clr>
        </p15:guide>
        <p15:guide id="113" pos="995">
          <p15:clr>
            <a:srgbClr val="F26B43"/>
          </p15:clr>
        </p15:guide>
        <p15:guide id="118" orient="horz" pos="2177" userDrawn="1">
          <p15:clr>
            <a:srgbClr val="F26B43"/>
          </p15:clr>
        </p15:guide>
        <p15:guide id="122" pos="14370">
          <p15:clr>
            <a:srgbClr val="F26B43"/>
          </p15:clr>
        </p15:guide>
        <p15:guide id="123" orient="horz" pos="571">
          <p15:clr>
            <a:srgbClr val="F26B43"/>
          </p15:clr>
        </p15:guide>
        <p15:guide id="124" orient="horz" pos="8178">
          <p15:clr>
            <a:srgbClr val="F26B43"/>
          </p15:clr>
        </p15:guide>
        <p15:guide id="125" orient="horz" pos="7946" userDrawn="1">
          <p15:clr>
            <a:srgbClr val="F26B43"/>
          </p15:clr>
        </p15:guide>
        <p15:guide id="126" orient="horz" pos="195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5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19.svg"/><Relationship Id="rId3" Type="http://schemas.openxmlformats.org/officeDocument/2006/relationships/image" Target="../media/image10.png"/><Relationship Id="rId7" Type="http://schemas.openxmlformats.org/officeDocument/2006/relationships/image" Target="../media/image16.png"/><Relationship Id="rId12" Type="http://schemas.openxmlformats.org/officeDocument/2006/relationships/image" Target="../media/image20.png"/><Relationship Id="rId2" Type="http://schemas.openxmlformats.org/officeDocument/2006/relationships/image" Target="../media/image12.pn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11" Type="http://schemas.openxmlformats.org/officeDocument/2006/relationships/image" Target="../media/image19.png"/><Relationship Id="rId5" Type="http://schemas.openxmlformats.org/officeDocument/2006/relationships/image" Target="../media/image14.png"/><Relationship Id="rId15" Type="http://schemas.openxmlformats.org/officeDocument/2006/relationships/image" Target="../media/image21.svg"/><Relationship Id="rId10" Type="http://schemas.openxmlformats.org/officeDocument/2006/relationships/image" Target="../media/image11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906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CA3C03-B5D4-6C4F-BB73-71FB74925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Гистограммы с группировкой, </a:t>
            </a:r>
            <a:br>
              <a:rPr lang="ru-RU" dirty="0"/>
            </a:br>
            <a:r>
              <a:rPr lang="ru-RU" dirty="0"/>
              <a:t>стиль 1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70DA615-A9BF-7742-B8E1-4C47671638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51D3EF2-1943-1F4B-B5BB-BF383B280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10</a:t>
            </a:fld>
            <a:endParaRPr lang="ru-RU" dirty="0"/>
          </a:p>
        </p:txBody>
      </p:sp>
      <p:graphicFrame>
        <p:nvGraphicFramePr>
          <p:cNvPr id="13" name="Объект 12">
            <a:extLst>
              <a:ext uri="{FF2B5EF4-FFF2-40B4-BE49-F238E27FC236}">
                <a16:creationId xmlns:a16="http://schemas.microsoft.com/office/drawing/2014/main" id="{59B2C61D-EA29-EE49-A420-6488CF3C8C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7701562"/>
              </p:ext>
            </p:extLst>
          </p:nvPr>
        </p:nvGraphicFramePr>
        <p:xfrm>
          <a:off x="1587500" y="3440113"/>
          <a:ext cx="21224875" cy="8809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914A7AAA-2589-6442-8B71-2891FF8D663B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AFF771BF-A4FD-3F45-A98B-FFE77C50E2D9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Стиль для сохранения</a:t>
              </a:r>
            </a:p>
          </p:txBody>
        </p:sp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id="{D85CDE67-F1CE-DE42-BD6B-C460C68FB3B2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24" name="Овал 23">
                <a:extLst>
                  <a:ext uri="{FF2B5EF4-FFF2-40B4-BE49-F238E27FC236}">
                    <a16:creationId xmlns:a16="http://schemas.microsoft.com/office/drawing/2014/main" id="{CBDFDFA1-6B66-F944-AEBF-05F5A8C50072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Группа 24">
                <a:extLst>
                  <a:ext uri="{FF2B5EF4-FFF2-40B4-BE49-F238E27FC236}">
                    <a16:creationId xmlns:a16="http://schemas.microsoft.com/office/drawing/2014/main" id="{523E1F74-A101-8F47-8FE3-09D40AE040B6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1745250D-A7B4-6742-BABB-92DCB4B429A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C3A68BF1-D1D2-5B4E-9E2F-CC20740CC24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305595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3F1102-F57A-F746-A038-61C441655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Гистограмма нормированная </a:t>
            </a:r>
            <a:br>
              <a:rPr lang="ru-RU" dirty="0"/>
            </a:br>
            <a:r>
              <a:rPr lang="ru-RU" dirty="0"/>
              <a:t>с накоплением, стиль 2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E76DFD2-E34F-A14A-AAF7-70FE9BF20F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9BCCE00-B38E-304A-BDE9-C16EF2127B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11</a:t>
            </a:fld>
            <a:endParaRPr lang="ru-RU" dirty="0"/>
          </a:p>
        </p:txBody>
      </p:sp>
      <p:graphicFrame>
        <p:nvGraphicFramePr>
          <p:cNvPr id="13" name="Объект 12">
            <a:extLst>
              <a:ext uri="{FF2B5EF4-FFF2-40B4-BE49-F238E27FC236}">
                <a16:creationId xmlns:a16="http://schemas.microsoft.com/office/drawing/2014/main" id="{18E36B85-C1D1-F847-B890-AE9833112F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8593199"/>
              </p:ext>
            </p:extLst>
          </p:nvPr>
        </p:nvGraphicFramePr>
        <p:xfrm>
          <a:off x="1587500" y="3414713"/>
          <a:ext cx="21224875" cy="8809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5B5A35BF-E818-8740-AC22-83BD0DC76CD5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FEBB1D1A-34ED-E641-AFDF-302AC0E013EB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Стиль для сохранения</a:t>
              </a:r>
            </a:p>
          </p:txBody>
        </p:sp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id="{75669168-BA81-D14E-848D-540455C3C1F2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24" name="Овал 23">
                <a:extLst>
                  <a:ext uri="{FF2B5EF4-FFF2-40B4-BE49-F238E27FC236}">
                    <a16:creationId xmlns:a16="http://schemas.microsoft.com/office/drawing/2014/main" id="{CEE540AC-CD0F-2B47-AD81-0B01D4567E9E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Группа 24">
                <a:extLst>
                  <a:ext uri="{FF2B5EF4-FFF2-40B4-BE49-F238E27FC236}">
                    <a16:creationId xmlns:a16="http://schemas.microsoft.com/office/drawing/2014/main" id="{94D6AA83-3622-BE49-ACCC-6060F91CD16F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D1AB33CB-6776-8D4D-A8E7-4FF198A0D3D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0D048964-6041-834B-904A-FDC945912A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575979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E99C03-C1FD-8247-8A9E-E204EDCA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График, стиль 3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6371D7A-8373-934F-93E5-E67E488D0C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49D5F85-C882-ED49-93D8-AC96C5FA8D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12</a:t>
            </a:fld>
            <a:endParaRPr lang="ru-RU" dirty="0"/>
          </a:p>
        </p:txBody>
      </p:sp>
      <p:graphicFrame>
        <p:nvGraphicFramePr>
          <p:cNvPr id="13" name="Объект 12">
            <a:extLst>
              <a:ext uri="{FF2B5EF4-FFF2-40B4-BE49-F238E27FC236}">
                <a16:creationId xmlns:a16="http://schemas.microsoft.com/office/drawing/2014/main" id="{BF1F278A-B9F7-5847-B163-FF59B123B8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1105647"/>
              </p:ext>
            </p:extLst>
          </p:nvPr>
        </p:nvGraphicFramePr>
        <p:xfrm>
          <a:off x="1587500" y="3501266"/>
          <a:ext cx="21224875" cy="8372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9B2091F3-756F-5C4F-A472-A1DE3B877CA0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B174BB15-617E-BD46-9CB5-A2B1DDB09405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Стиль для сохранения</a:t>
              </a:r>
            </a:p>
          </p:txBody>
        </p:sp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id="{7A8D8F2B-6892-EC44-B2DE-9667FA0BB389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24" name="Овал 23">
                <a:extLst>
                  <a:ext uri="{FF2B5EF4-FFF2-40B4-BE49-F238E27FC236}">
                    <a16:creationId xmlns:a16="http://schemas.microsoft.com/office/drawing/2014/main" id="{18DE4499-B791-A44F-A09B-0794065E1EB3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Группа 24">
                <a:extLst>
                  <a:ext uri="{FF2B5EF4-FFF2-40B4-BE49-F238E27FC236}">
                    <a16:creationId xmlns:a16="http://schemas.microsoft.com/office/drawing/2014/main" id="{BDDE9D74-2B5C-5548-B10F-F3BB6ABB6A50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E783D159-8BFB-9841-8CA9-BEEFF9BD803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28EEBC23-041A-CE40-945C-FFAD1470F8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669347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7A4BAA-FAFC-234F-AB15-4105AFDB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График, стиль 4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29CC5EF-BF1C-2B47-8EA8-AA55B4516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F70B1C6-E1D9-0F4D-ABF4-1F90D5FB49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13</a:t>
            </a:fld>
            <a:endParaRPr lang="ru-RU" dirty="0"/>
          </a:p>
        </p:txBody>
      </p:sp>
      <p:graphicFrame>
        <p:nvGraphicFramePr>
          <p:cNvPr id="13" name="Объект 12">
            <a:extLst>
              <a:ext uri="{FF2B5EF4-FFF2-40B4-BE49-F238E27FC236}">
                <a16:creationId xmlns:a16="http://schemas.microsoft.com/office/drawing/2014/main" id="{31B37591-83C3-184F-ACD0-B97BFF1083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4453004"/>
              </p:ext>
            </p:extLst>
          </p:nvPr>
        </p:nvGraphicFramePr>
        <p:xfrm>
          <a:off x="1587500" y="3173414"/>
          <a:ext cx="21224875" cy="8705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88E55FD0-BE99-534B-BD15-64AD6A3C0AC1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32DC78AC-B29B-2048-9A19-3861B320F256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Стиль для сохранения</a:t>
              </a:r>
            </a:p>
          </p:txBody>
        </p:sp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id="{18E21F4B-A4D3-3A43-BE35-1D896AF6AE85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24" name="Овал 23">
                <a:extLst>
                  <a:ext uri="{FF2B5EF4-FFF2-40B4-BE49-F238E27FC236}">
                    <a16:creationId xmlns:a16="http://schemas.microsoft.com/office/drawing/2014/main" id="{8EB9DA72-F017-9F42-956F-7CF47069CC6C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Группа 24">
                <a:extLst>
                  <a:ext uri="{FF2B5EF4-FFF2-40B4-BE49-F238E27FC236}">
                    <a16:creationId xmlns:a16="http://schemas.microsoft.com/office/drawing/2014/main" id="{451F720C-606B-DF44-BDBF-5F044680B303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B63810FD-6223-2849-A22E-84CEBDEB12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B3E64912-28B3-CF4A-9407-31D4387FCD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795514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E99C03-C1FD-8247-8A9E-E204EDCA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График с маркером, </a:t>
            </a:r>
            <a:br>
              <a:rPr lang="ru-RU" dirty="0"/>
            </a:br>
            <a:r>
              <a:rPr lang="ru-RU" dirty="0"/>
              <a:t>стиль 5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6371D7A-8373-934F-93E5-E67E488D0C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49D5F85-C882-ED49-93D8-AC96C5FA8D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14</a:t>
            </a:fld>
            <a:endParaRPr lang="ru-RU" dirty="0"/>
          </a:p>
        </p:txBody>
      </p:sp>
      <p:graphicFrame>
        <p:nvGraphicFramePr>
          <p:cNvPr id="13" name="Объект 12">
            <a:extLst>
              <a:ext uri="{FF2B5EF4-FFF2-40B4-BE49-F238E27FC236}">
                <a16:creationId xmlns:a16="http://schemas.microsoft.com/office/drawing/2014/main" id="{BF1F278A-B9F7-5847-B163-FF59B123B8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1677125"/>
              </p:ext>
            </p:extLst>
          </p:nvPr>
        </p:nvGraphicFramePr>
        <p:xfrm>
          <a:off x="1587500" y="3501266"/>
          <a:ext cx="21224875" cy="8372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09EF5787-A310-C244-9EA8-350FFEF4377C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11D1EFAF-E23F-074A-842A-C64A824FAC32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Стиль для сохранения</a:t>
              </a:r>
            </a:p>
          </p:txBody>
        </p:sp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id="{945DB4A1-6963-0B41-90FE-1F5A072EC54C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24" name="Овал 23">
                <a:extLst>
                  <a:ext uri="{FF2B5EF4-FFF2-40B4-BE49-F238E27FC236}">
                    <a16:creationId xmlns:a16="http://schemas.microsoft.com/office/drawing/2014/main" id="{DE61EC35-6746-7E42-8372-9C1B2AF5DECA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Группа 24">
                <a:extLst>
                  <a:ext uri="{FF2B5EF4-FFF2-40B4-BE49-F238E27FC236}">
                    <a16:creationId xmlns:a16="http://schemas.microsoft.com/office/drawing/2014/main" id="{C0C60046-3CA7-FC46-887B-9027BDA1F272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78A7D577-33CF-7E4D-A707-D786C6A8A2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Прямая соединительная линия 26">
                  <a:extLst>
                    <a:ext uri="{FF2B5EF4-FFF2-40B4-BE49-F238E27FC236}">
                      <a16:creationId xmlns:a16="http://schemas.microsoft.com/office/drawing/2014/main" id="{47CB5C7D-2375-5642-9151-EDC09D11186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117980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B0C9ED-A341-9941-9981-D3CD43E6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График с маркером, </a:t>
            </a:r>
            <a:br>
              <a:rPr lang="ru-RU" dirty="0"/>
            </a:br>
            <a:r>
              <a:rPr lang="ru-RU" dirty="0"/>
              <a:t>стиль 6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2CF932C-12D0-8D41-B41D-96D686B4A0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93FA96-3A28-0840-9000-1A5B0B6165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15</a:t>
            </a:fld>
            <a:endParaRPr lang="ru-RU" dirty="0"/>
          </a:p>
        </p:txBody>
      </p:sp>
      <p:graphicFrame>
        <p:nvGraphicFramePr>
          <p:cNvPr id="6" name="Объект 12">
            <a:extLst>
              <a:ext uri="{FF2B5EF4-FFF2-40B4-BE49-F238E27FC236}">
                <a16:creationId xmlns:a16="http://schemas.microsoft.com/office/drawing/2014/main" id="{CE57339E-4D8E-2547-BBFB-1CA938C60F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7911477"/>
              </p:ext>
            </p:extLst>
          </p:nvPr>
        </p:nvGraphicFramePr>
        <p:xfrm>
          <a:off x="1587500" y="3487816"/>
          <a:ext cx="21224875" cy="83914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8391BC2-DA91-054C-949C-1E12986FE471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09DB585A-4BE9-CC47-95A8-755A30652AAE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Стиль для сохранения</a:t>
              </a:r>
            </a:p>
          </p:txBody>
        </p:sp>
        <p:grpSp>
          <p:nvGrpSpPr>
            <p:cNvPr id="22" name="Группа 21">
              <a:extLst>
                <a:ext uri="{FF2B5EF4-FFF2-40B4-BE49-F238E27FC236}">
                  <a16:creationId xmlns:a16="http://schemas.microsoft.com/office/drawing/2014/main" id="{AC40F1F1-12CE-F045-8759-F7F1B5517C55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23" name="Овал 22">
                <a:extLst>
                  <a:ext uri="{FF2B5EF4-FFF2-40B4-BE49-F238E27FC236}">
                    <a16:creationId xmlns:a16="http://schemas.microsoft.com/office/drawing/2014/main" id="{66C35E0D-6D3C-1645-B74D-B467EB3C3DAF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4" name="Группа 23">
                <a:extLst>
                  <a:ext uri="{FF2B5EF4-FFF2-40B4-BE49-F238E27FC236}">
                    <a16:creationId xmlns:a16="http://schemas.microsoft.com/office/drawing/2014/main" id="{BDCA77F6-C3BB-8642-BE57-F0C2178D197A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25" name="Прямая соединительная линия 24">
                  <a:extLst>
                    <a:ext uri="{FF2B5EF4-FFF2-40B4-BE49-F238E27FC236}">
                      <a16:creationId xmlns:a16="http://schemas.microsoft.com/office/drawing/2014/main" id="{1631A27C-11A3-914B-A41D-ACBCB71BB7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2B536676-04EF-614E-B229-6EA0100921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204280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488852-59ED-7F42-901E-8E11FEB67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Диаграмма, стиль 7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C79B29F-03EC-9F4A-A5A2-96DA564ED7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70A64AC-8A67-EF47-B5B7-7D57FD5F13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16</a:t>
            </a:fld>
            <a:endParaRPr lang="ru-RU" dirty="0"/>
          </a:p>
        </p:txBody>
      </p:sp>
      <p:graphicFrame>
        <p:nvGraphicFramePr>
          <p:cNvPr id="6" name="Объект 12">
            <a:extLst>
              <a:ext uri="{FF2B5EF4-FFF2-40B4-BE49-F238E27FC236}">
                <a16:creationId xmlns:a16="http://schemas.microsoft.com/office/drawing/2014/main" id="{72E30EBE-CA65-3E44-908E-1626372B7B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9494780"/>
              </p:ext>
            </p:extLst>
          </p:nvPr>
        </p:nvGraphicFramePr>
        <p:xfrm>
          <a:off x="1587500" y="3490913"/>
          <a:ext cx="21224875" cy="8809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4640ED21-7747-7D49-A057-E16697309238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BF913774-8954-6045-ABF8-8B6412E7B901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tx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Стиль для сохранения</a:t>
              </a:r>
            </a:p>
          </p:txBody>
        </p:sp>
        <p:grpSp>
          <p:nvGrpSpPr>
            <p:cNvPr id="22" name="Группа 21">
              <a:extLst>
                <a:ext uri="{FF2B5EF4-FFF2-40B4-BE49-F238E27FC236}">
                  <a16:creationId xmlns:a16="http://schemas.microsoft.com/office/drawing/2014/main" id="{EE3B57E3-03DB-A244-873C-C993A6C11E45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23" name="Овал 22">
                <a:extLst>
                  <a:ext uri="{FF2B5EF4-FFF2-40B4-BE49-F238E27FC236}">
                    <a16:creationId xmlns:a16="http://schemas.microsoft.com/office/drawing/2014/main" id="{F07AA9D0-C09C-F047-80BD-22C137AD36AB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4" name="Группа 23">
                <a:extLst>
                  <a:ext uri="{FF2B5EF4-FFF2-40B4-BE49-F238E27FC236}">
                    <a16:creationId xmlns:a16="http://schemas.microsoft.com/office/drawing/2014/main" id="{B59BD427-1CBA-A546-924B-27495AA012C2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25" name="Прямая соединительная линия 24">
                  <a:extLst>
                    <a:ext uri="{FF2B5EF4-FFF2-40B4-BE49-F238E27FC236}">
                      <a16:creationId xmlns:a16="http://schemas.microsoft.com/office/drawing/2014/main" id="{9502D634-1C30-5F4D-ABAA-22B3105CE3D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A5720F69-37AF-A84F-8625-E7124ACE5D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405189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CA3C03-B5D4-6C4F-BB73-71FB74925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Гистограмма с накоплением, </a:t>
            </a:r>
            <a:br>
              <a:rPr lang="ru-RU" dirty="0"/>
            </a:br>
            <a:r>
              <a:rPr lang="ru-RU" dirty="0"/>
              <a:t>стиль 1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70DA615-A9BF-7742-B8E1-4C47671638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51D3EF2-1943-1F4B-B5BB-BF383B280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17</a:t>
            </a:fld>
            <a:endParaRPr lang="ru-RU" dirty="0"/>
          </a:p>
        </p:txBody>
      </p:sp>
      <p:graphicFrame>
        <p:nvGraphicFramePr>
          <p:cNvPr id="13" name="Объект 12">
            <a:extLst>
              <a:ext uri="{FF2B5EF4-FFF2-40B4-BE49-F238E27FC236}">
                <a16:creationId xmlns:a16="http://schemas.microsoft.com/office/drawing/2014/main" id="{59B2C61D-EA29-EE49-A420-6488CF3C8C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9223919"/>
              </p:ext>
            </p:extLst>
          </p:nvPr>
        </p:nvGraphicFramePr>
        <p:xfrm>
          <a:off x="1587500" y="3440113"/>
          <a:ext cx="21224875" cy="8809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91CD04C1-387E-3A41-AFDC-03DAE8CC8A8A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94F45702-F835-F745-9204-561D7CC5677F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Пример</a:t>
              </a:r>
            </a:p>
          </p:txBody>
        </p: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id="{1CD52EED-3826-E444-A173-EF81104A924E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17" name="Овал 16">
                <a:extLst>
                  <a:ext uri="{FF2B5EF4-FFF2-40B4-BE49-F238E27FC236}">
                    <a16:creationId xmlns:a16="http://schemas.microsoft.com/office/drawing/2014/main" id="{A70886B1-7C4F-F645-AB7A-78518307CBFD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" name="Группа 17">
                <a:extLst>
                  <a:ext uri="{FF2B5EF4-FFF2-40B4-BE49-F238E27FC236}">
                    <a16:creationId xmlns:a16="http://schemas.microsoft.com/office/drawing/2014/main" id="{93E0DF39-8FE4-DD4A-AF5F-8A6F3CB9BD2E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19" name="Прямая соединительная линия 18">
                  <a:extLst>
                    <a:ext uri="{FF2B5EF4-FFF2-40B4-BE49-F238E27FC236}">
                      <a16:creationId xmlns:a16="http://schemas.microsoft.com/office/drawing/2014/main" id="{AD93E55E-52F0-A14D-8F71-1C66F7933D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Прямая соединительная линия 19">
                  <a:extLst>
                    <a:ext uri="{FF2B5EF4-FFF2-40B4-BE49-F238E27FC236}">
                      <a16:creationId xmlns:a16="http://schemas.microsoft.com/office/drawing/2014/main" id="{3AEB3CD6-3AD9-5846-9925-A7D8211A2E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318729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CA3C03-B5D4-6C4F-BB73-71FB74925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Гистограмма линейчатая </a:t>
            </a:r>
            <a:br>
              <a:rPr lang="ru-RU" dirty="0"/>
            </a:br>
            <a:r>
              <a:rPr lang="ru-RU" dirty="0"/>
              <a:t>с группировкой, стиль 1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70DA615-A9BF-7742-B8E1-4C47671638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51D3EF2-1943-1F4B-B5BB-BF383B280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18</a:t>
            </a:fld>
            <a:endParaRPr lang="ru-RU" dirty="0"/>
          </a:p>
        </p:txBody>
      </p:sp>
      <p:graphicFrame>
        <p:nvGraphicFramePr>
          <p:cNvPr id="13" name="Объект 12">
            <a:extLst>
              <a:ext uri="{FF2B5EF4-FFF2-40B4-BE49-F238E27FC236}">
                <a16:creationId xmlns:a16="http://schemas.microsoft.com/office/drawing/2014/main" id="{59B2C61D-EA29-EE49-A420-6488CF3C8C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0423170"/>
              </p:ext>
            </p:extLst>
          </p:nvPr>
        </p:nvGraphicFramePr>
        <p:xfrm>
          <a:off x="1587500" y="3440113"/>
          <a:ext cx="21224875" cy="8809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44679940-C12B-2D4C-8B51-954A759B30CB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327BD80A-93D6-FB4D-AB17-290BB6F45C76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Пример</a:t>
              </a:r>
            </a:p>
          </p:txBody>
        </p: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id="{1B3E6124-88A7-6E40-BD05-63F04A81E24B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17" name="Овал 16">
                <a:extLst>
                  <a:ext uri="{FF2B5EF4-FFF2-40B4-BE49-F238E27FC236}">
                    <a16:creationId xmlns:a16="http://schemas.microsoft.com/office/drawing/2014/main" id="{006B4692-B405-5C44-A963-76A0E8E9FF06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" name="Группа 17">
                <a:extLst>
                  <a:ext uri="{FF2B5EF4-FFF2-40B4-BE49-F238E27FC236}">
                    <a16:creationId xmlns:a16="http://schemas.microsoft.com/office/drawing/2014/main" id="{A2DC7D65-68E6-DD42-93AC-6C7071E4743D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19" name="Прямая соединительная линия 18">
                  <a:extLst>
                    <a:ext uri="{FF2B5EF4-FFF2-40B4-BE49-F238E27FC236}">
                      <a16:creationId xmlns:a16="http://schemas.microsoft.com/office/drawing/2014/main" id="{50A482BF-584C-6041-B7E3-64A6967EEF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Прямая соединительная линия 19">
                  <a:extLst>
                    <a:ext uri="{FF2B5EF4-FFF2-40B4-BE49-F238E27FC236}">
                      <a16:creationId xmlns:a16="http://schemas.microsoft.com/office/drawing/2014/main" id="{9869920F-E7BA-E241-90A1-3FD2DA48930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580184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CA3C03-B5D4-6C4F-BB73-71FB74925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Гистограмма линейчатая </a:t>
            </a:r>
            <a:br>
              <a:rPr lang="ru-RU" dirty="0"/>
            </a:br>
            <a:r>
              <a:rPr lang="ru-RU" dirty="0"/>
              <a:t>с группировкой, стиль 1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70DA615-A9BF-7742-B8E1-4C47671638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51D3EF2-1943-1F4B-B5BB-BF383B280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19</a:t>
            </a:fld>
            <a:endParaRPr lang="ru-RU" dirty="0"/>
          </a:p>
        </p:txBody>
      </p:sp>
      <p:graphicFrame>
        <p:nvGraphicFramePr>
          <p:cNvPr id="13" name="Объект 12">
            <a:extLst>
              <a:ext uri="{FF2B5EF4-FFF2-40B4-BE49-F238E27FC236}">
                <a16:creationId xmlns:a16="http://schemas.microsoft.com/office/drawing/2014/main" id="{59B2C61D-EA29-EE49-A420-6488CF3C8C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4612104"/>
              </p:ext>
            </p:extLst>
          </p:nvPr>
        </p:nvGraphicFramePr>
        <p:xfrm>
          <a:off x="1587500" y="3440113"/>
          <a:ext cx="21224875" cy="8809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8818200A-F459-334B-87F7-15260280C303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368B21D5-55FF-D647-8876-D1D5C7265FB5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Пример</a:t>
              </a:r>
            </a:p>
          </p:txBody>
        </p: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id="{9A3E11B8-72A2-4041-95D5-111AA131C0D5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17" name="Овал 16">
                <a:extLst>
                  <a:ext uri="{FF2B5EF4-FFF2-40B4-BE49-F238E27FC236}">
                    <a16:creationId xmlns:a16="http://schemas.microsoft.com/office/drawing/2014/main" id="{F199035C-0C0E-2D4B-961D-B1808CBD2F27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" name="Группа 17">
                <a:extLst>
                  <a:ext uri="{FF2B5EF4-FFF2-40B4-BE49-F238E27FC236}">
                    <a16:creationId xmlns:a16="http://schemas.microsoft.com/office/drawing/2014/main" id="{F67E5674-6C5A-CA41-B296-6FBC0D3F3CFE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19" name="Прямая соединительная линия 18">
                  <a:extLst>
                    <a:ext uri="{FF2B5EF4-FFF2-40B4-BE49-F238E27FC236}">
                      <a16:creationId xmlns:a16="http://schemas.microsoft.com/office/drawing/2014/main" id="{98586A0B-D0B8-F849-A9CE-8DF03685B2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Прямая соединительная линия 19">
                  <a:extLst>
                    <a:ext uri="{FF2B5EF4-FFF2-40B4-BE49-F238E27FC236}">
                      <a16:creationId xmlns:a16="http://schemas.microsoft.com/office/drawing/2014/main" id="{9FD56983-EB08-5840-8B6B-DB59FA99F8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587121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EDC34F71-DF7F-EB46-AAB2-54A143C7E6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Сервис постановки и достижения целей </a:t>
            </a:r>
            <a:r>
              <a:rPr lang="en-US" dirty="0" err="1" smtClean="0"/>
              <a:t>AchieveMe</a:t>
            </a:r>
            <a:endParaRPr lang="ru-RU" dirty="0"/>
          </a:p>
        </p:txBody>
      </p:sp>
      <p:sp>
        <p:nvSpPr>
          <p:cNvPr id="11" name="Подзаголовок 10">
            <a:extLst>
              <a:ext uri="{FF2B5EF4-FFF2-40B4-BE49-F238E27FC236}">
                <a16:creationId xmlns:a16="http://schemas.microsoft.com/office/drawing/2014/main" id="{ADC40C75-D743-DD40-B3E3-247C57C128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Антон Кузнецов, Ольга </a:t>
            </a:r>
            <a:r>
              <a:rPr lang="ru-RU" dirty="0" err="1" smtClean="0"/>
              <a:t>Пестерева</a:t>
            </a:r>
            <a:r>
              <a:rPr lang="ru-RU" dirty="0" smtClean="0"/>
              <a:t>, Вадим </a:t>
            </a:r>
            <a:r>
              <a:rPr lang="ru-RU" dirty="0" err="1" smtClean="0"/>
              <a:t>Чернышов</a:t>
            </a:r>
            <a:r>
              <a:rPr lang="ru-RU" dirty="0" smtClean="0"/>
              <a:t>, Максим Тимохин, Илья Шишков</a:t>
            </a:r>
            <a:endParaRPr lang="ru-RU" dirty="0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A0B82877-ED55-2745-BAF7-7158F61A982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" name="Рисунок 1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4" b="41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2007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ED880BE-F4DF-9845-81AA-AD4A9CFB95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9C20F13-F7E9-484E-B39A-3FC0A0F7B0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20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D63CEFC-C333-4041-A6C9-4CBD9C38E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Диаграмма, оформление </a:t>
            </a:r>
            <a:br>
              <a:rPr lang="ru-RU" dirty="0"/>
            </a:br>
            <a:r>
              <a:rPr lang="ru-RU" dirty="0"/>
              <a:t>с таблицей, стиль 7</a:t>
            </a:r>
          </a:p>
        </p:txBody>
      </p:sp>
      <p:graphicFrame>
        <p:nvGraphicFramePr>
          <p:cNvPr id="14" name="Объект 12">
            <a:extLst>
              <a:ext uri="{FF2B5EF4-FFF2-40B4-BE49-F238E27FC236}">
                <a16:creationId xmlns:a16="http://schemas.microsoft.com/office/drawing/2014/main" id="{65A239A7-F173-C847-978A-D8A22CFBE9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4748139"/>
              </p:ext>
            </p:extLst>
          </p:nvPr>
        </p:nvGraphicFramePr>
        <p:xfrm>
          <a:off x="1587500" y="3440113"/>
          <a:ext cx="10239375" cy="8809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Объект 14">
            <a:extLst>
              <a:ext uri="{FF2B5EF4-FFF2-40B4-BE49-F238E27FC236}">
                <a16:creationId xmlns:a16="http://schemas.microsoft.com/office/drawing/2014/main" id="{BE8270A5-3452-2741-8049-091175719147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2475911325"/>
              </p:ext>
            </p:extLst>
          </p:nvPr>
        </p:nvGraphicFramePr>
        <p:xfrm>
          <a:off x="10367963" y="5675313"/>
          <a:ext cx="8703056" cy="584951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71580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5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1189">
                <a:tc>
                  <a:txBody>
                    <a:bodyPr/>
                    <a:lstStyle/>
                    <a:p>
                      <a:r>
                        <a:rPr lang="ru-RU" sz="3200" b="0" i="0" dirty="0">
                          <a:solidFill>
                            <a:schemeClr val="bg2"/>
                          </a:solidFill>
                          <a:latin typeface="+mn-lt"/>
                          <a:cs typeface="Arial" panose="020B0604020202020204" pitchFamily="34" charset="0"/>
                        </a:rPr>
                        <a:t>● </a:t>
                      </a:r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Категория диаграммы 1</a:t>
                      </a:r>
                    </a:p>
                  </a:txBody>
                  <a:tcPr marL="381000" marR="381000" marT="107654" marB="107654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marL="381000" marR="381000" marT="107654" marB="107654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1189">
                <a:tc>
                  <a:txBody>
                    <a:bodyPr/>
                    <a:lstStyle/>
                    <a:p>
                      <a:r>
                        <a:rPr lang="ru-RU" sz="3200" b="0" i="0" dirty="0">
                          <a:solidFill>
                            <a:schemeClr val="tx2"/>
                          </a:solidFill>
                          <a:latin typeface="+mn-lt"/>
                          <a:cs typeface="Arial" panose="020B0604020202020204" pitchFamily="34" charset="0"/>
                        </a:rPr>
                        <a:t>● </a:t>
                      </a:r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Категория диаграммы 2</a:t>
                      </a:r>
                    </a:p>
                  </a:txBody>
                  <a:tcPr marL="381000" marR="381000" marT="107654" marB="107654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6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381000" marR="381000" marT="107654" marB="107654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1189">
                <a:tc>
                  <a:txBody>
                    <a:bodyPr/>
                    <a:lstStyle/>
                    <a:p>
                      <a:r>
                        <a:rPr lang="ru-RU" sz="3200" b="0" i="0" dirty="0">
                          <a:solidFill>
                            <a:schemeClr val="accent1"/>
                          </a:solidFill>
                          <a:latin typeface="+mn-lt"/>
                          <a:cs typeface="Arial" panose="020B0604020202020204" pitchFamily="34" charset="0"/>
                        </a:rPr>
                        <a:t>● </a:t>
                      </a:r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Категория диаграммы 3</a:t>
                      </a:r>
                    </a:p>
                  </a:txBody>
                  <a:tcPr marL="381000" marR="381000" marT="107654" marB="107654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5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381000" marR="381000" marT="107654" marB="107654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1189">
                <a:tc>
                  <a:txBody>
                    <a:bodyPr/>
                    <a:lstStyle/>
                    <a:p>
                      <a:pPr marL="0" marR="0" lvl="0" indent="0" algn="l" defTabSz="182861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b="0" i="0" dirty="0">
                          <a:solidFill>
                            <a:schemeClr val="accent2"/>
                          </a:solidFill>
                          <a:latin typeface="+mn-lt"/>
                          <a:cs typeface="Arial" panose="020B0604020202020204" pitchFamily="34" charset="0"/>
                        </a:rPr>
                        <a:t>● </a:t>
                      </a:r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Категория диаграммы 4</a:t>
                      </a:r>
                    </a:p>
                  </a:txBody>
                  <a:tcPr marL="381000" marR="381000" marT="107654" marB="107654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3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381000" marR="381000" marT="107654" marB="107654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1189">
                <a:tc>
                  <a:txBody>
                    <a:bodyPr/>
                    <a:lstStyle/>
                    <a:p>
                      <a:r>
                        <a:rPr lang="ru-RU" sz="3200" b="0" i="0" dirty="0">
                          <a:solidFill>
                            <a:schemeClr val="accent3"/>
                          </a:solidFill>
                          <a:latin typeface="+mn-lt"/>
                          <a:cs typeface="Arial" panose="020B0604020202020204" pitchFamily="34" charset="0"/>
                        </a:rPr>
                        <a:t>● </a:t>
                      </a:r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Категория диаграммы 5</a:t>
                      </a:r>
                    </a:p>
                  </a:txBody>
                  <a:tcPr marL="381000" marR="381000" marT="107654" marB="107654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2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381000" marR="381000" marT="107654" marB="107654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31189">
                <a:tc>
                  <a:txBody>
                    <a:bodyPr/>
                    <a:lstStyle/>
                    <a:p>
                      <a:r>
                        <a:rPr lang="ru-RU" sz="3200" b="0" i="0" dirty="0">
                          <a:solidFill>
                            <a:schemeClr val="accent4"/>
                          </a:solidFill>
                          <a:latin typeface="+mn-lt"/>
                          <a:cs typeface="Arial" panose="020B0604020202020204" pitchFamily="34" charset="0"/>
                        </a:rPr>
                        <a:t>● </a:t>
                      </a:r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Категория диаграммы 6</a:t>
                      </a:r>
                    </a:p>
                  </a:txBody>
                  <a:tcPr marL="381000" marR="381000" marT="107654" marB="107654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2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381000" marR="381000" marT="107654" marB="107654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31189">
                <a:tc>
                  <a:txBody>
                    <a:bodyPr/>
                    <a:lstStyle/>
                    <a:p>
                      <a:pPr marL="0" marR="0" lvl="0" indent="0" algn="l" defTabSz="182861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b="0" i="0" dirty="0">
                          <a:solidFill>
                            <a:schemeClr val="accent5"/>
                          </a:solidFill>
                          <a:latin typeface="+mn-lt"/>
                          <a:cs typeface="Arial" panose="020B0604020202020204" pitchFamily="34" charset="0"/>
                        </a:rPr>
                        <a:t>● </a:t>
                      </a:r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Категория диаграммы 7</a:t>
                      </a:r>
                    </a:p>
                  </a:txBody>
                  <a:tcPr marL="381000" marR="381000" marT="107654" marB="107654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381000" marR="381000" marT="107654" marB="107654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1135845"/>
                  </a:ext>
                </a:extLst>
              </a:tr>
              <a:tr h="731189">
                <a:tc>
                  <a:txBody>
                    <a:bodyPr/>
                    <a:lstStyle/>
                    <a:p>
                      <a:pPr marL="0" marR="0" lvl="0" indent="0" algn="l" defTabSz="182861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b="0" i="0" dirty="0">
                          <a:solidFill>
                            <a:schemeClr val="accent6"/>
                          </a:solidFill>
                          <a:latin typeface="+mn-lt"/>
                          <a:cs typeface="Arial" panose="020B0604020202020204" pitchFamily="34" charset="0"/>
                        </a:rPr>
                        <a:t>● </a:t>
                      </a:r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Категория диаграммы 8</a:t>
                      </a:r>
                    </a:p>
                  </a:txBody>
                  <a:tcPr marL="381000" marR="381000" marT="107654" marB="107654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381000" marR="381000" marT="107654" marB="107654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95822805"/>
                  </a:ext>
                </a:extLst>
              </a:tr>
            </a:tbl>
          </a:graphicData>
        </a:graphic>
      </p:graphicFrame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C56FFFFD-9F75-BF46-83FA-E1235867593F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1E733FB3-FED5-5F46-A674-A84BAABE3E41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Пример</a:t>
              </a:r>
            </a:p>
          </p:txBody>
        </p:sp>
        <p:grpSp>
          <p:nvGrpSpPr>
            <p:cNvPr id="25" name="Группа 24">
              <a:extLst>
                <a:ext uri="{FF2B5EF4-FFF2-40B4-BE49-F238E27FC236}">
                  <a16:creationId xmlns:a16="http://schemas.microsoft.com/office/drawing/2014/main" id="{CAFA9CC0-E26F-0A4D-BEB6-6CEC729A6603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26" name="Овал 25">
                <a:extLst>
                  <a:ext uri="{FF2B5EF4-FFF2-40B4-BE49-F238E27FC236}">
                    <a16:creationId xmlns:a16="http://schemas.microsoft.com/office/drawing/2014/main" id="{CF8510AB-05A2-584B-B983-485B09175391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7" name="Группа 26">
                <a:extLst>
                  <a:ext uri="{FF2B5EF4-FFF2-40B4-BE49-F238E27FC236}">
                    <a16:creationId xmlns:a16="http://schemas.microsoft.com/office/drawing/2014/main" id="{8388E0CD-0DF9-D345-86F9-06F4D4B6C591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28" name="Прямая соединительная линия 27">
                  <a:extLst>
                    <a:ext uri="{FF2B5EF4-FFF2-40B4-BE49-F238E27FC236}">
                      <a16:creationId xmlns:a16="http://schemas.microsoft.com/office/drawing/2014/main" id="{2344600E-E100-BA4C-B29C-7652471B3B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Прямая соединительная линия 28">
                  <a:extLst>
                    <a:ext uri="{FF2B5EF4-FFF2-40B4-BE49-F238E27FC236}">
                      <a16:creationId xmlns:a16="http://schemas.microsoft.com/office/drawing/2014/main" id="{0FF083F8-B897-D046-81AB-270EC8D7C2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8313411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BD71BDFE-C757-0545-B296-AD87DDEBD6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BBDD1C7-2C3D-2F46-B8E6-33991EBDA7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21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05C7127-674E-9942-9931-0DEF3B923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Текст и код на чёрном фоне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C89842A-016D-174F-B862-604B47DB7C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#coding=utf-8</a:t>
            </a:r>
            <a:br>
              <a:rPr lang="en-US" dirty="0"/>
            </a:br>
            <a:r>
              <a:rPr lang="en-US" dirty="0"/>
              <a:t>from </a:t>
            </a:r>
            <a:r>
              <a:rPr lang="en-US" dirty="0">
                <a:solidFill>
                  <a:schemeClr val="accent5"/>
                </a:solidFill>
              </a:rPr>
              <a:t>vanilla</a:t>
            </a:r>
            <a:r>
              <a:rPr lang="en-US" dirty="0"/>
              <a:t> import *</a:t>
            </a:r>
            <a:br>
              <a:rPr lang="en-US" dirty="0"/>
            </a:br>
            <a:r>
              <a:rPr lang="en-US" dirty="0"/>
              <a:t>from </a:t>
            </a:r>
            <a:r>
              <a:rPr lang="en-US" dirty="0" err="1">
                <a:solidFill>
                  <a:schemeClr val="accent5"/>
                </a:solidFill>
              </a:rPr>
              <a:t>defconAppKit.windows.baseWindow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import </a:t>
            </a:r>
            <a:r>
              <a:rPr lang="en-US" dirty="0" err="1">
                <a:solidFill>
                  <a:schemeClr val="tx2"/>
                </a:solidFill>
              </a:rPr>
              <a:t>BaseWindowController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from </a:t>
            </a:r>
            <a:r>
              <a:rPr lang="en-US" dirty="0" err="1">
                <a:solidFill>
                  <a:schemeClr val="accent5"/>
                </a:solidFill>
              </a:rPr>
              <a:t>mojo.events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import </a:t>
            </a:r>
            <a:r>
              <a:rPr lang="en-US" dirty="0" err="1">
                <a:solidFill>
                  <a:schemeClr val="bg2"/>
                </a:solidFill>
              </a:rPr>
              <a:t>addObserver</a:t>
            </a:r>
            <a:r>
              <a:rPr lang="en-US" dirty="0"/>
              <a:t>, </a:t>
            </a:r>
            <a:r>
              <a:rPr lang="en-US" dirty="0" err="1">
                <a:solidFill>
                  <a:schemeClr val="bg2"/>
                </a:solidFill>
              </a:rPr>
              <a:t>removeObserver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>
                <a:solidFill>
                  <a:schemeClr val="bg2"/>
                </a:solidFill>
              </a:rPr>
              <a:t>math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class</a:t>
            </a:r>
            <a:r>
              <a:rPr lang="ru-RU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ShowMouseCoordinatesTextBox</a:t>
            </a:r>
            <a:r>
              <a:rPr lang="en-US" dirty="0"/>
              <a:t>(</a:t>
            </a:r>
            <a:r>
              <a:rPr lang="en-US" dirty="0" err="1"/>
              <a:t>TextBox</a:t>
            </a:r>
            <a:r>
              <a:rPr lang="en-US" dirty="0"/>
              <a:t>):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def </a:t>
            </a:r>
            <a:r>
              <a:rPr lang="en-US" dirty="0">
                <a:solidFill>
                  <a:schemeClr val="bg2"/>
                </a:solidFill>
              </a:rPr>
              <a:t>__</a:t>
            </a:r>
            <a:r>
              <a:rPr lang="en-US" dirty="0" err="1">
                <a:solidFill>
                  <a:schemeClr val="bg2"/>
                </a:solidFill>
              </a:rPr>
              <a:t>init</a:t>
            </a:r>
            <a:r>
              <a:rPr lang="en-US" dirty="0">
                <a:solidFill>
                  <a:schemeClr val="bg2"/>
                </a:solidFill>
              </a:rPr>
              <a:t>__</a:t>
            </a:r>
            <a:r>
              <a:rPr lang="en-US" dirty="0"/>
              <a:t>(</a:t>
            </a:r>
            <a:r>
              <a:rPr lang="en-US" dirty="0">
                <a:solidFill>
                  <a:schemeClr val="accent6"/>
                </a:solidFill>
              </a:rPr>
              <a:t>self</a:t>
            </a:r>
            <a:r>
              <a:rPr lang="en-US" dirty="0"/>
              <a:t>, *</a:t>
            </a:r>
            <a:r>
              <a:rPr lang="en-US" dirty="0" err="1">
                <a:solidFill>
                  <a:schemeClr val="accent6"/>
                </a:solidFill>
              </a:rPr>
              <a:t>args</a:t>
            </a:r>
            <a:r>
              <a:rPr lang="en-US" dirty="0"/>
              <a:t>, **</a:t>
            </a:r>
            <a:r>
              <a:rPr lang="en-US" dirty="0" err="1">
                <a:solidFill>
                  <a:schemeClr val="accent6"/>
                </a:solidFill>
              </a:rPr>
              <a:t>kwargs</a:t>
            </a:r>
            <a:r>
              <a:rPr lang="en-US" dirty="0"/>
              <a:t>):</a:t>
            </a:r>
          </a:p>
          <a:p>
            <a:endParaRPr lang="ru-RU" dirty="0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9B7306A3-43F6-434C-80A5-43DE6A0E16C9}"/>
              </a:ext>
            </a:extLst>
          </p:cNvPr>
          <p:cNvGrpSpPr/>
          <p:nvPr/>
        </p:nvGrpSpPr>
        <p:grpSpPr>
          <a:xfrm>
            <a:off x="18081246" y="4932363"/>
            <a:ext cx="4762500" cy="5450725"/>
            <a:chOff x="18511836" y="3572959"/>
            <a:chExt cx="4762500" cy="5450725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6F40ADA2-BDA7-2048-91E7-59878D7699A3}"/>
                </a:ext>
              </a:extLst>
            </p:cNvPr>
            <p:cNvSpPr/>
            <p:nvPr/>
          </p:nvSpPr>
          <p:spPr>
            <a:xfrm>
              <a:off x="18511836" y="3572959"/>
              <a:ext cx="4762500" cy="5450725"/>
            </a:xfrm>
            <a:prstGeom prst="rect">
              <a:avLst/>
            </a:prstGeom>
            <a:solidFill>
              <a:schemeClr val="accent1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Объект 2">
              <a:extLst>
                <a:ext uri="{FF2B5EF4-FFF2-40B4-BE49-F238E27FC236}">
                  <a16:creationId xmlns:a16="http://schemas.microsoft.com/office/drawing/2014/main" id="{6A82F167-44B5-D04E-AFDF-B31C67E63C3A}"/>
                </a:ext>
              </a:extLst>
            </p:cNvPr>
            <p:cNvSpPr txBox="1">
              <a:spLocks/>
            </p:cNvSpPr>
            <p:nvPr/>
          </p:nvSpPr>
          <p:spPr>
            <a:xfrm>
              <a:off x="18893165" y="3916239"/>
              <a:ext cx="4199409" cy="2570658"/>
            </a:xfrm>
            <a:prstGeom prst="rect">
              <a:avLst/>
            </a:prstGeom>
          </p:spPr>
          <p:txBody>
            <a:bodyPr vert="horz" lIns="0" tIns="45720" rIns="91440" bIns="45720" rtlCol="0" anchor="ctr">
              <a:noAutofit/>
            </a:bodyPr>
            <a:lstStyle>
              <a:lvl1pPr marL="0" indent="0" algn="l" defTabSz="1828709" rtl="0" eaLnBrk="1" latinLnBrk="0" hangingPunct="1">
                <a:lnSpc>
                  <a:spcPts val="6000"/>
                </a:lnSpc>
                <a:spcBef>
                  <a:spcPts val="3000"/>
                </a:spcBef>
                <a:spcAft>
                  <a:spcPts val="3000"/>
                </a:spcAft>
                <a:buFontTx/>
                <a:buNone/>
                <a:defRPr sz="4800" kern="1200">
                  <a:solidFill>
                    <a:schemeClr val="tx1"/>
                  </a:solidFill>
                  <a:latin typeface="Yandex Sans Text Light" panose="02000000000000000000" pitchFamily="2" charset="-52"/>
                  <a:ea typeface="+mn-ea"/>
                  <a:cs typeface="+mn-cs"/>
                </a:defRPr>
              </a:lvl1pPr>
              <a:lvl2pPr marL="0" indent="-720000" algn="l" defTabSz="1908000" rtl="0" eaLnBrk="1" latinLnBrk="0" hangingPunct="1">
                <a:lnSpc>
                  <a:spcPts val="6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tx2"/>
                </a:buClr>
                <a:buSzPct val="120000"/>
                <a:buFont typeface="Impact" panose="020B0806030902050204" pitchFamily="34" charset="0"/>
                <a:buChar char="▌"/>
                <a:defRPr sz="4800" kern="1200" baseline="0">
                  <a:solidFill>
                    <a:schemeClr val="tx1"/>
                  </a:solidFill>
                  <a:latin typeface="Yandex Sans Text Regular" pitchFamily="2" charset="-52"/>
                  <a:ea typeface="+mn-ea"/>
                  <a:cs typeface="+mn-cs"/>
                </a:defRPr>
              </a:lvl2pPr>
              <a:lvl3pPr marL="1512000" indent="-720000" algn="l" defTabSz="1828709" rtl="0" eaLnBrk="1" latinLnBrk="0" hangingPunct="1">
                <a:lnSpc>
                  <a:spcPts val="6000"/>
                </a:lnSpc>
                <a:spcBef>
                  <a:spcPts val="3000"/>
                </a:spcBef>
                <a:spcAft>
                  <a:spcPts val="0"/>
                </a:spcAft>
                <a:buSzPct val="150000"/>
                <a:buFont typeface="Yandex Sans Text Light" panose="02000000000000000000" pitchFamily="2" charset="-52"/>
                <a:buChar char="›"/>
                <a:defRPr sz="4800" kern="1200" baseline="0">
                  <a:solidFill>
                    <a:schemeClr val="tx1"/>
                  </a:solidFill>
                  <a:latin typeface="Yandex Sans Text Light" panose="02000000000000000000" pitchFamily="2" charset="-52"/>
                  <a:ea typeface="+mn-ea"/>
                  <a:cs typeface="+mn-cs"/>
                </a:defRPr>
              </a:lvl3pPr>
              <a:lvl4pPr marL="1512000" indent="-720000" algn="l" defTabSz="1828709" rtl="0" eaLnBrk="1" latinLnBrk="0" hangingPunct="1">
                <a:lnSpc>
                  <a:spcPts val="6000"/>
                </a:lnSpc>
                <a:spcBef>
                  <a:spcPts val="3000"/>
                </a:spcBef>
                <a:spcAft>
                  <a:spcPts val="0"/>
                </a:spcAft>
                <a:buFont typeface="+mj-lt"/>
                <a:buAutoNum type="arabicPeriod"/>
                <a:defRPr sz="4800" kern="1200">
                  <a:solidFill>
                    <a:schemeClr val="tx1"/>
                  </a:solidFill>
                  <a:latin typeface="Yandex Sans Text Light" panose="02000000000000000000" pitchFamily="2" charset="-52"/>
                  <a:ea typeface="+mn-ea"/>
                  <a:cs typeface="+mn-cs"/>
                </a:defRPr>
              </a:lvl4pPr>
              <a:lvl5pPr marL="0" indent="0" algn="l" defTabSz="1828709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028949" indent="-457177" algn="l" defTabSz="1828709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943303" indent="-457177" algn="l" defTabSz="1828709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857657" indent="-457177" algn="l" defTabSz="1828709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772011" indent="-457177" algn="l" defTabSz="1828709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ru-RU" sz="2200" dirty="0">
                  <a:solidFill>
                    <a:schemeClr val="bg1"/>
                  </a:solidFill>
                  <a:latin typeface="+mn-lt"/>
                  <a:ea typeface="Yandex Sans Text Regular"/>
                  <a:cs typeface="Yandex Sans Text Regular"/>
                  <a:sym typeface="Yandex Sans Text Regular"/>
                </a:rPr>
                <a:t>В случае, если ваш код </a:t>
              </a:r>
              <a:br>
                <a:rPr lang="ru-RU" sz="2200" dirty="0">
                  <a:solidFill>
                    <a:schemeClr val="bg1"/>
                  </a:solidFill>
                  <a:latin typeface="+mn-lt"/>
                  <a:ea typeface="Yandex Sans Text Regular"/>
                  <a:cs typeface="Yandex Sans Text Regular"/>
                  <a:sym typeface="Yandex Sans Text Regular"/>
                </a:rPr>
              </a:br>
              <a:r>
                <a:rPr lang="ru-RU" sz="2200" dirty="0">
                  <a:solidFill>
                    <a:schemeClr val="bg1"/>
                  </a:solidFill>
                  <a:latin typeface="+mn-lt"/>
                  <a:ea typeface="Yandex Sans Text Regular"/>
                  <a:cs typeface="Yandex Sans Text Regular"/>
                  <a:sym typeface="Yandex Sans Text Regular"/>
                </a:rPr>
                <a:t>не помещается на одной странице, его можно продлить на следующем слайде; </a:t>
              </a:r>
              <a:br>
                <a:rPr lang="ru-RU" sz="2200" dirty="0">
                  <a:solidFill>
                    <a:schemeClr val="bg1"/>
                  </a:solidFill>
                  <a:latin typeface="+mn-lt"/>
                  <a:ea typeface="Yandex Sans Text Regular"/>
                  <a:cs typeface="Yandex Sans Text Regular"/>
                  <a:sym typeface="Yandex Sans Text Regular"/>
                </a:rPr>
              </a:br>
              <a:r>
                <a:rPr lang="ru-RU" sz="2200" dirty="0">
                  <a:solidFill>
                    <a:schemeClr val="bg1"/>
                  </a:solidFill>
                  <a:latin typeface="+mn-lt"/>
                  <a:ea typeface="Yandex Sans Text Regular"/>
                  <a:cs typeface="Yandex Sans Text Regular"/>
                  <a:sym typeface="Yandex Sans Text Regular"/>
                </a:rPr>
                <a:t>в разделе </a:t>
              </a:r>
              <a:r>
                <a:rPr lang="ru-RU" sz="2200" dirty="0">
                  <a:solidFill>
                    <a:schemeClr val="bg1"/>
                  </a:solidFill>
                  <a:latin typeface="+mj-lt"/>
                  <a:ea typeface="Yandex Sans Text Regular"/>
                  <a:cs typeface="Yandex Sans Text Regular"/>
                  <a:sym typeface="Yandex Sans Text Regular"/>
                </a:rPr>
                <a:t>«Переходы», </a:t>
              </a:r>
              <a:r>
                <a:rPr lang="ru-RU" sz="2200" dirty="0">
                  <a:solidFill>
                    <a:schemeClr val="bg1"/>
                  </a:solidFill>
                  <a:latin typeface="+mn-lt"/>
                  <a:ea typeface="Yandex Sans Text Regular"/>
                  <a:cs typeface="Yandex Sans Text Regular"/>
                  <a:sym typeface="Yandex Sans Text Regular"/>
                </a:rPr>
                <a:t>между слайдами поставить переход </a:t>
              </a:r>
              <a:r>
                <a:rPr lang="ru-RU" sz="2200" dirty="0">
                  <a:solidFill>
                    <a:schemeClr val="bg1"/>
                  </a:solidFill>
                  <a:latin typeface="+mj-lt"/>
                  <a:ea typeface="Yandex Sans Text Regular"/>
                  <a:cs typeface="Yandex Sans Text Regular"/>
                  <a:sym typeface="Yandex Sans Text Regular"/>
                </a:rPr>
                <a:t>«</a:t>
              </a:r>
              <a:r>
                <a:rPr lang="ru-RU" sz="2200" dirty="0" err="1">
                  <a:solidFill>
                    <a:schemeClr val="bg1"/>
                  </a:solidFill>
                  <a:latin typeface="+mj-lt"/>
                  <a:ea typeface="Yandex Sans Text Regular"/>
                  <a:cs typeface="Yandex Sans Text Regular"/>
                  <a:sym typeface="Yandex Sans Text Regular"/>
                </a:rPr>
                <a:t>Задвигание</a:t>
              </a:r>
              <a:r>
                <a:rPr lang="ru-RU" sz="2200" dirty="0">
                  <a:solidFill>
                    <a:schemeClr val="bg1"/>
                  </a:solidFill>
                  <a:latin typeface="+mj-lt"/>
                  <a:ea typeface="Yandex Sans Text Regular"/>
                  <a:cs typeface="Yandex Sans Text Regular"/>
                  <a:sym typeface="Yandex Sans Text Regular"/>
                </a:rPr>
                <a:t>»</a:t>
              </a:r>
              <a:endParaRPr lang="ru-RU" sz="2200" dirty="0">
                <a:solidFill>
                  <a:schemeClr val="bg1"/>
                </a:solidFill>
                <a:latin typeface="+mn-lt"/>
                <a:ea typeface="Yandex Sans Text Regular"/>
                <a:cs typeface="Yandex Sans Text Regular"/>
                <a:sym typeface="Yandex Sans Text Regular"/>
              </a:endParaRPr>
            </a:p>
          </p:txBody>
        </p:sp>
        <p:pic>
          <p:nvPicPr>
            <p:cNvPr id="9" name="Изображение 11">
              <a:extLst>
                <a:ext uri="{FF2B5EF4-FFF2-40B4-BE49-F238E27FC236}">
                  <a16:creationId xmlns:a16="http://schemas.microsoft.com/office/drawing/2014/main" id="{1DA85BFD-43CF-1D48-B8FF-45CE44B318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33"/>
            <a:stretch/>
          </p:blipFill>
          <p:spPr>
            <a:xfrm>
              <a:off x="18893165" y="6727902"/>
              <a:ext cx="3923760" cy="17904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658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17158B4A-DD06-F541-8760-DD49F0D2F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048894C-097E-D744-BF27-007E403883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22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AB56B97-528C-A048-9FAC-82AC7F487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Текст и код на белом фоне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A73B23F-C282-E64C-A77E-A6C005A833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#coding=utf-8</a:t>
            </a:r>
            <a:br>
              <a:rPr lang="en-US" dirty="0"/>
            </a:br>
            <a:r>
              <a:rPr lang="en-US" dirty="0"/>
              <a:t>from </a:t>
            </a:r>
            <a:r>
              <a:rPr lang="en-US" dirty="0">
                <a:solidFill>
                  <a:schemeClr val="accent5"/>
                </a:solidFill>
              </a:rPr>
              <a:t>vanilla </a:t>
            </a:r>
            <a:r>
              <a:rPr lang="en-US" dirty="0"/>
              <a:t>import *</a:t>
            </a:r>
            <a:r>
              <a:rPr lang="en-US" dirty="0">
                <a:solidFill>
                  <a:schemeClr val="accent5"/>
                </a:solidFill>
              </a:rPr>
              <a:t/>
            </a:r>
            <a:br>
              <a:rPr lang="en-US" dirty="0">
                <a:solidFill>
                  <a:schemeClr val="accent5"/>
                </a:solidFill>
              </a:rPr>
            </a:br>
            <a:r>
              <a:rPr lang="en-US" dirty="0"/>
              <a:t>from </a:t>
            </a:r>
            <a:r>
              <a:rPr lang="en-US" dirty="0" err="1">
                <a:solidFill>
                  <a:schemeClr val="accent5"/>
                </a:solidFill>
              </a:rPr>
              <a:t>defconAppKit.windows.baseWindow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import </a:t>
            </a:r>
            <a:r>
              <a:rPr lang="en-US" dirty="0" err="1">
                <a:solidFill>
                  <a:schemeClr val="tx2"/>
                </a:solidFill>
              </a:rPr>
              <a:t>BaseWindowController</a:t>
            </a:r>
            <a:r>
              <a:rPr lang="en-US" dirty="0">
                <a:solidFill>
                  <a:schemeClr val="tx2"/>
                </a:solidFill>
              </a:rPr>
              <a:t/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/>
              <a:t>from </a:t>
            </a:r>
            <a:r>
              <a:rPr lang="en-US" dirty="0" err="1">
                <a:solidFill>
                  <a:schemeClr val="accent5"/>
                </a:solidFill>
              </a:rPr>
              <a:t>mojo.events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import </a:t>
            </a:r>
            <a:r>
              <a:rPr lang="en-US" dirty="0" err="1">
                <a:solidFill>
                  <a:schemeClr val="bg2"/>
                </a:solidFill>
              </a:rPr>
              <a:t>addObserver</a:t>
            </a:r>
            <a:r>
              <a:rPr lang="en-US" dirty="0"/>
              <a:t>, </a:t>
            </a:r>
            <a:r>
              <a:rPr lang="en-US" dirty="0" err="1">
                <a:solidFill>
                  <a:schemeClr val="bg2"/>
                </a:solidFill>
              </a:rPr>
              <a:t>removeObserver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>
                <a:solidFill>
                  <a:schemeClr val="bg2"/>
                </a:solidFill>
              </a:rPr>
              <a:t>math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class </a:t>
            </a:r>
            <a:r>
              <a:rPr lang="en-US" dirty="0" err="1">
                <a:solidFill>
                  <a:schemeClr val="accent1"/>
                </a:solidFill>
              </a:rPr>
              <a:t>ShowMouseCoordinatesTextBox</a:t>
            </a:r>
            <a:r>
              <a:rPr lang="en-US" dirty="0"/>
              <a:t>(</a:t>
            </a:r>
            <a:r>
              <a:rPr lang="en-US" dirty="0" err="1"/>
              <a:t>TextBox</a:t>
            </a:r>
            <a:r>
              <a:rPr lang="en-US" dirty="0"/>
              <a:t>):</a:t>
            </a:r>
            <a:endParaRPr lang="ru-RU" dirty="0"/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def </a:t>
            </a:r>
            <a:r>
              <a:rPr lang="en-US" dirty="0">
                <a:solidFill>
                  <a:schemeClr val="bg2"/>
                </a:solidFill>
              </a:rPr>
              <a:t>__</a:t>
            </a:r>
            <a:r>
              <a:rPr lang="en-US" dirty="0" err="1">
                <a:solidFill>
                  <a:schemeClr val="bg2"/>
                </a:solidFill>
              </a:rPr>
              <a:t>init</a:t>
            </a:r>
            <a:r>
              <a:rPr lang="en-US" dirty="0">
                <a:solidFill>
                  <a:schemeClr val="bg2"/>
                </a:solidFill>
              </a:rPr>
              <a:t>__</a:t>
            </a:r>
            <a:r>
              <a:rPr lang="en-US" dirty="0"/>
              <a:t>(</a:t>
            </a:r>
            <a:r>
              <a:rPr lang="en-US" dirty="0">
                <a:solidFill>
                  <a:schemeClr val="accent6"/>
                </a:solidFill>
              </a:rPr>
              <a:t>self</a:t>
            </a:r>
            <a:r>
              <a:rPr lang="en-US" dirty="0"/>
              <a:t>, *</a:t>
            </a:r>
            <a:r>
              <a:rPr lang="en-US" dirty="0" err="1">
                <a:solidFill>
                  <a:schemeClr val="accent6"/>
                </a:solidFill>
              </a:rPr>
              <a:t>args</a:t>
            </a:r>
            <a:r>
              <a:rPr lang="en-US" dirty="0"/>
              <a:t>, **</a:t>
            </a:r>
            <a:r>
              <a:rPr lang="en-US" dirty="0" err="1">
                <a:solidFill>
                  <a:schemeClr val="accent6"/>
                </a:solidFill>
              </a:rPr>
              <a:t>kwargs</a:t>
            </a:r>
            <a:r>
              <a:rPr lang="en-US" dirty="0"/>
              <a:t>):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7076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F24DBB8-8198-2F49-B028-95B917F12C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Иван Иванов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502AF02-EEA7-2B45-8E25-DE2D0F9B4F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Менеджер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F7E01ED-6BB0-B145-820C-4EE123701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7F30143-64C8-DD48-8059-7DA5BE4D3F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/>
              <a:t>ivan@yandex-team.ru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0C64C690-208E-3E41-B58E-E85A1E16C7E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ivan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37939DBE-04E1-A843-9A3F-B81D0F34F06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80B14244-A2E2-3B45-AE0E-A86BCF3C102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DFBF90B6-9EB5-6545-829B-2A3E1012EEB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2AA66A53-313A-074E-ADCD-6C4DF0EB0BA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80CD803-D609-2E4E-ACF3-D03883534F9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25451CCD-CDAF-0946-939E-D026F7EA4BC1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2ED35A23-2582-E048-ABAF-1488825B67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6" name="Рисунок 15">
            <a:extLst>
              <a:ext uri="{FF2B5EF4-FFF2-40B4-BE49-F238E27FC236}">
                <a16:creationId xmlns:a16="http://schemas.microsoft.com/office/drawing/2014/main" id="{F0C4AA56-ED19-6B40-B4AF-FB9CA86719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605F966-5365-9E4A-BD45-469792AF1A95}"/>
              </a:ext>
            </a:extLst>
          </p:cNvPr>
          <p:cNvPicPr>
            <a:picLocks noGrp="1" noChangeAspect="1"/>
          </p:cNvPicPr>
          <p:nvPr>
            <p:ph type="pic" sz="quarter" idx="29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4" b="2574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90EC80F-71C3-8547-AEA7-FCF42442A51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4" b="2574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7815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D79C2C-58FC-7C4E-BE7E-07A55F824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8" y="6565338"/>
            <a:ext cx="1075609" cy="107560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5315C62-0EA7-454E-AB7C-9067EBD2DE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008" y="3448245"/>
            <a:ext cx="1075609" cy="107560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A7D6A87-44A1-EF4F-8263-64FA4BB84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9013" y="3448245"/>
            <a:ext cx="1075609" cy="107560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2192382-8FEE-8944-965F-BB8B0F218A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216" y="6565338"/>
            <a:ext cx="1075609" cy="107560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ADCEC2C-B379-0649-A6DA-A1FA2A7446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783" y="6565338"/>
            <a:ext cx="1075609" cy="107560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7DA3387-4310-8043-B564-EECB8961A6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783" y="3448245"/>
            <a:ext cx="1075609" cy="107560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95CDB22-1F41-FB48-8F80-D76E50E3D2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9013" y="6565338"/>
            <a:ext cx="1075609" cy="1075609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3CEBE05-8BAA-C84B-9F66-066898C788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216" y="3448245"/>
            <a:ext cx="1075609" cy="107560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4ADCB681-BAA5-1442-8074-BFBA8B0068F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8" y="3448245"/>
            <a:ext cx="1075609" cy="1075609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31D3B87A-0881-CA42-901B-DE8E6DD7319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008" y="6565338"/>
            <a:ext cx="1075609" cy="1075609"/>
          </a:xfrm>
          <a:prstGeom prst="rect">
            <a:avLst/>
          </a:prstGeom>
        </p:spPr>
      </p:pic>
      <p:sp>
        <p:nvSpPr>
          <p:cNvPr id="24" name="Заголовок 23">
            <a:extLst>
              <a:ext uri="{FF2B5EF4-FFF2-40B4-BE49-F238E27FC236}">
                <a16:creationId xmlns:a16="http://schemas.microsoft.com/office/drawing/2014/main" id="{69A605DC-7E56-464A-B8E1-B6B41B16B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Иконки для слайда с контактами</a:t>
            </a:r>
          </a:p>
        </p:txBody>
      </p:sp>
      <p:sp>
        <p:nvSpPr>
          <p:cNvPr id="36" name="Объект 35">
            <a:extLst>
              <a:ext uri="{FF2B5EF4-FFF2-40B4-BE49-F238E27FC236}">
                <a16:creationId xmlns:a16="http://schemas.microsoft.com/office/drawing/2014/main" id="{57538609-A1D1-A347-8A7C-7011875AB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35362" y="3440009"/>
            <a:ext cx="7327900" cy="8809141"/>
          </a:xfrm>
        </p:spPr>
        <p:txBody>
          <a:bodyPr/>
          <a:lstStyle/>
          <a:p>
            <a:r>
              <a:rPr lang="ru-RU" dirty="0"/>
              <a:t>Скопируй иконку с этого слайда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 </a:t>
            </a:r>
            <a:br>
              <a:rPr lang="ru-RU" dirty="0"/>
            </a:br>
            <a:r>
              <a:rPr lang="ru-RU" dirty="0"/>
              <a:t>и вставь её в бокс</a:t>
            </a:r>
            <a:r>
              <a:rPr lang="en-US" dirty="0"/>
              <a:t> </a:t>
            </a:r>
            <a:r>
              <a:rPr lang="ru-RU" dirty="0"/>
              <a:t>«</a:t>
            </a:r>
            <a:r>
              <a:rPr lang="en-US" dirty="0"/>
              <a:t>Icon</a:t>
            </a:r>
            <a:r>
              <a:rPr lang="ru-RU" dirty="0"/>
              <a:t>» </a:t>
            </a:r>
            <a:br>
              <a:rPr lang="ru-RU" dirty="0"/>
            </a:br>
            <a:r>
              <a:rPr lang="ru-RU" dirty="0"/>
              <a:t>для иконки на слайде с контактами: 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нажми на бокс, а затем </a:t>
            </a:r>
          </a:p>
        </p:txBody>
      </p:sp>
      <p:sp>
        <p:nvSpPr>
          <p:cNvPr id="25" name="Shape 949">
            <a:extLst>
              <a:ext uri="{FF2B5EF4-FFF2-40B4-BE49-F238E27FC236}">
                <a16:creationId xmlns:a16="http://schemas.microsoft.com/office/drawing/2014/main" id="{1F727078-58ED-0A47-9C3B-F03417F57DFF}"/>
              </a:ext>
            </a:extLst>
          </p:cNvPr>
          <p:cNvSpPr txBox="1">
            <a:spLocks/>
          </p:cNvSpPr>
          <p:nvPr/>
        </p:nvSpPr>
        <p:spPr>
          <a:xfrm>
            <a:off x="1447724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ru-RU" sz="2400" dirty="0" err="1">
                <a:latin typeface="+mn-lt"/>
              </a:rPr>
              <a:t>Вконтакте</a:t>
            </a:r>
            <a:endParaRPr lang="ru-RU" sz="2400" dirty="0">
              <a:latin typeface="+mn-lt"/>
            </a:endParaRPr>
          </a:p>
        </p:txBody>
      </p:sp>
      <p:sp>
        <p:nvSpPr>
          <p:cNvPr id="26" name="Shape 949">
            <a:extLst>
              <a:ext uri="{FF2B5EF4-FFF2-40B4-BE49-F238E27FC236}">
                <a16:creationId xmlns:a16="http://schemas.microsoft.com/office/drawing/2014/main" id="{44D1505D-05D2-E84F-B9E7-7C41AC58AC7E}"/>
              </a:ext>
            </a:extLst>
          </p:cNvPr>
          <p:cNvSpPr txBox="1">
            <a:spLocks/>
          </p:cNvSpPr>
          <p:nvPr/>
        </p:nvSpPr>
        <p:spPr>
          <a:xfrm>
            <a:off x="6894474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Telegram</a:t>
            </a:r>
            <a:endParaRPr lang="ru-RU" sz="2400" dirty="0">
              <a:latin typeface="+mn-lt"/>
            </a:endParaRPr>
          </a:p>
        </p:txBody>
      </p:sp>
      <p:sp>
        <p:nvSpPr>
          <p:cNvPr id="27" name="Shape 949">
            <a:extLst>
              <a:ext uri="{FF2B5EF4-FFF2-40B4-BE49-F238E27FC236}">
                <a16:creationId xmlns:a16="http://schemas.microsoft.com/office/drawing/2014/main" id="{44D7723E-7293-FE49-B014-4AB61534145E}"/>
              </a:ext>
            </a:extLst>
          </p:cNvPr>
          <p:cNvSpPr txBox="1">
            <a:spLocks/>
          </p:cNvSpPr>
          <p:nvPr/>
        </p:nvSpPr>
        <p:spPr>
          <a:xfrm>
            <a:off x="9472932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Skype</a:t>
            </a:r>
            <a:endParaRPr lang="ru-RU" sz="2400" dirty="0">
              <a:latin typeface="+mn-lt"/>
            </a:endParaRPr>
          </a:p>
        </p:txBody>
      </p:sp>
      <p:sp>
        <p:nvSpPr>
          <p:cNvPr id="28" name="Shape 949">
            <a:extLst>
              <a:ext uri="{FF2B5EF4-FFF2-40B4-BE49-F238E27FC236}">
                <a16:creationId xmlns:a16="http://schemas.microsoft.com/office/drawing/2014/main" id="{FE2B5D95-8ECF-1847-9BA4-85785E2A2A51}"/>
              </a:ext>
            </a:extLst>
          </p:cNvPr>
          <p:cNvSpPr txBox="1">
            <a:spLocks/>
          </p:cNvSpPr>
          <p:nvPr/>
        </p:nvSpPr>
        <p:spPr>
          <a:xfrm>
            <a:off x="12048729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Site</a:t>
            </a:r>
            <a:endParaRPr lang="ru-RU" sz="2400" dirty="0">
              <a:latin typeface="+mn-lt"/>
            </a:endParaRPr>
          </a:p>
        </p:txBody>
      </p:sp>
      <p:sp>
        <p:nvSpPr>
          <p:cNvPr id="29" name="Shape 949">
            <a:extLst>
              <a:ext uri="{FF2B5EF4-FFF2-40B4-BE49-F238E27FC236}">
                <a16:creationId xmlns:a16="http://schemas.microsoft.com/office/drawing/2014/main" id="{30CE40A5-6060-EC41-B1A8-639569EA01B5}"/>
              </a:ext>
            </a:extLst>
          </p:cNvPr>
          <p:cNvSpPr txBox="1">
            <a:spLocks/>
          </p:cNvSpPr>
          <p:nvPr/>
        </p:nvSpPr>
        <p:spPr>
          <a:xfrm>
            <a:off x="4346499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Phone</a:t>
            </a:r>
            <a:endParaRPr lang="ru-RU" sz="2400" dirty="0">
              <a:latin typeface="+mn-lt"/>
            </a:endParaRPr>
          </a:p>
        </p:txBody>
      </p:sp>
      <p:sp>
        <p:nvSpPr>
          <p:cNvPr id="30" name="Shape 949">
            <a:extLst>
              <a:ext uri="{FF2B5EF4-FFF2-40B4-BE49-F238E27FC236}">
                <a16:creationId xmlns:a16="http://schemas.microsoft.com/office/drawing/2014/main" id="{211A696D-E465-844E-86A6-B3F53D42478F}"/>
              </a:ext>
            </a:extLst>
          </p:cNvPr>
          <p:cNvSpPr txBox="1">
            <a:spLocks/>
          </p:cNvSpPr>
          <p:nvPr/>
        </p:nvSpPr>
        <p:spPr>
          <a:xfrm>
            <a:off x="4346499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Instagram</a:t>
            </a:r>
            <a:endParaRPr lang="ru-RU" sz="2400" dirty="0">
              <a:latin typeface="+mn-lt"/>
            </a:endParaRPr>
          </a:p>
        </p:txBody>
      </p:sp>
      <p:sp>
        <p:nvSpPr>
          <p:cNvPr id="31" name="Shape 949">
            <a:extLst>
              <a:ext uri="{FF2B5EF4-FFF2-40B4-BE49-F238E27FC236}">
                <a16:creationId xmlns:a16="http://schemas.microsoft.com/office/drawing/2014/main" id="{73FAD90E-18D3-8444-B721-4D5353CF5802}"/>
              </a:ext>
            </a:extLst>
          </p:cNvPr>
          <p:cNvSpPr txBox="1">
            <a:spLocks/>
          </p:cNvSpPr>
          <p:nvPr/>
        </p:nvSpPr>
        <p:spPr>
          <a:xfrm>
            <a:off x="9472932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 err="1">
                <a:latin typeface="+mn-lt"/>
              </a:rPr>
              <a:t>Github</a:t>
            </a:r>
            <a:endParaRPr lang="ru-RU" sz="2400" dirty="0">
              <a:latin typeface="+mn-lt"/>
            </a:endParaRPr>
          </a:p>
        </p:txBody>
      </p:sp>
      <p:sp>
        <p:nvSpPr>
          <p:cNvPr id="32" name="Shape 949">
            <a:extLst>
              <a:ext uri="{FF2B5EF4-FFF2-40B4-BE49-F238E27FC236}">
                <a16:creationId xmlns:a16="http://schemas.microsoft.com/office/drawing/2014/main" id="{0A57E5E1-AD86-4545-8655-C4C36DDB79C7}"/>
              </a:ext>
            </a:extLst>
          </p:cNvPr>
          <p:cNvSpPr txBox="1">
            <a:spLocks/>
          </p:cNvSpPr>
          <p:nvPr/>
        </p:nvSpPr>
        <p:spPr>
          <a:xfrm>
            <a:off x="12048729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Facebook</a:t>
            </a:r>
            <a:endParaRPr lang="ru-RU" sz="2400" dirty="0">
              <a:latin typeface="+mn-lt"/>
            </a:endParaRPr>
          </a:p>
        </p:txBody>
      </p:sp>
      <p:sp>
        <p:nvSpPr>
          <p:cNvPr id="33" name="Shape 949">
            <a:extLst>
              <a:ext uri="{FF2B5EF4-FFF2-40B4-BE49-F238E27FC236}">
                <a16:creationId xmlns:a16="http://schemas.microsoft.com/office/drawing/2014/main" id="{8D03157D-981E-5C47-8335-D1A53EABF2E2}"/>
              </a:ext>
            </a:extLst>
          </p:cNvPr>
          <p:cNvSpPr txBox="1">
            <a:spLocks/>
          </p:cNvSpPr>
          <p:nvPr/>
        </p:nvSpPr>
        <p:spPr>
          <a:xfrm>
            <a:off x="1473124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Email</a:t>
            </a:r>
            <a:endParaRPr lang="ru-RU" sz="2400" dirty="0">
              <a:latin typeface="+mn-lt"/>
            </a:endParaRPr>
          </a:p>
        </p:txBody>
      </p:sp>
      <p:sp>
        <p:nvSpPr>
          <p:cNvPr id="34" name="Shape 949">
            <a:extLst>
              <a:ext uri="{FF2B5EF4-FFF2-40B4-BE49-F238E27FC236}">
                <a16:creationId xmlns:a16="http://schemas.microsoft.com/office/drawing/2014/main" id="{0E180046-8A13-9A45-82E5-35846CFB3A48}"/>
              </a:ext>
            </a:extLst>
          </p:cNvPr>
          <p:cNvSpPr txBox="1">
            <a:spLocks/>
          </p:cNvSpPr>
          <p:nvPr/>
        </p:nvSpPr>
        <p:spPr>
          <a:xfrm>
            <a:off x="6894474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Bitbucket</a:t>
            </a:r>
            <a:endParaRPr lang="ru-RU" sz="2400" dirty="0">
              <a:latin typeface="+mn-lt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81C0EA04-8E6D-1943-9E2A-A1055ADD7DF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6236306" y="4209717"/>
            <a:ext cx="421977" cy="421977"/>
          </a:xfrm>
          <a:prstGeom prst="rect">
            <a:avLst/>
          </a:prstGeom>
        </p:spPr>
      </p:pic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DA3C6C58-A4CF-5C46-B0EF-B405D24A15DA}"/>
              </a:ext>
            </a:extLst>
          </p:cNvPr>
          <p:cNvSpPr/>
          <p:nvPr/>
        </p:nvSpPr>
        <p:spPr>
          <a:xfrm>
            <a:off x="16720691" y="4149444"/>
            <a:ext cx="41440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Ctrl + C</a:t>
            </a:r>
            <a:r>
              <a:rPr lang="ru-RU" sz="3200" dirty="0">
                <a:solidFill>
                  <a:srgbClr val="000000"/>
                </a:solidFill>
              </a:rPr>
              <a:t>   </a:t>
            </a:r>
            <a:r>
              <a:rPr lang="en-US" sz="3200" dirty="0">
                <a:solidFill>
                  <a:srgbClr val="000000"/>
                </a:solidFill>
              </a:rPr>
              <a:t> </a:t>
            </a:r>
            <a:r>
              <a:rPr lang="ru-RU" sz="3200" dirty="0">
                <a:solidFill>
                  <a:srgbClr val="000000"/>
                </a:solidFill>
              </a:rPr>
              <a:t>      </a:t>
            </a:r>
            <a:r>
              <a:rPr lang="en-US" sz="3200" dirty="0" err="1">
                <a:solidFill>
                  <a:srgbClr val="000000"/>
                </a:solidFill>
              </a:rPr>
              <a:t>Cmd</a:t>
            </a:r>
            <a:r>
              <a:rPr lang="en-US" sz="3200" dirty="0">
                <a:solidFill>
                  <a:srgbClr val="000000"/>
                </a:solidFill>
              </a:rPr>
              <a:t> + C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endParaRPr lang="ru-RU" dirty="0"/>
          </a:p>
        </p:txBody>
      </p:sp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1780F599-93BA-8642-83B8-C63AEEF5BC28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18558884" y="4192183"/>
            <a:ext cx="417289" cy="417289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79A0C76B-48BA-6241-A0E0-B6545D0808B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6236306" y="6616185"/>
            <a:ext cx="421977" cy="421977"/>
          </a:xfrm>
          <a:prstGeom prst="rect">
            <a:avLst/>
          </a:prstGeom>
        </p:spPr>
      </p:pic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1866B16B-E8AF-DD46-971B-1C8FF78B6209}"/>
              </a:ext>
            </a:extLst>
          </p:cNvPr>
          <p:cNvSpPr/>
          <p:nvPr/>
        </p:nvSpPr>
        <p:spPr>
          <a:xfrm>
            <a:off x="16720691" y="6555912"/>
            <a:ext cx="413767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Ctrl + V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r>
              <a:rPr lang="en-US" sz="3200" dirty="0">
                <a:solidFill>
                  <a:srgbClr val="000000"/>
                </a:solidFill>
              </a:rPr>
              <a:t> </a:t>
            </a:r>
            <a:r>
              <a:rPr lang="ru-RU" sz="3200" dirty="0">
                <a:solidFill>
                  <a:srgbClr val="000000"/>
                </a:solidFill>
              </a:rPr>
              <a:t>        </a:t>
            </a:r>
            <a:r>
              <a:rPr lang="en-US" sz="3200" dirty="0" err="1">
                <a:solidFill>
                  <a:srgbClr val="000000"/>
                </a:solidFill>
              </a:rPr>
              <a:t>Cmd</a:t>
            </a:r>
            <a:r>
              <a:rPr lang="en-US" sz="3200" dirty="0">
                <a:solidFill>
                  <a:srgbClr val="000000"/>
                </a:solidFill>
              </a:rPr>
              <a:t> + V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endParaRPr lang="ru-RU" dirty="0"/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E1F4236D-008D-654D-9284-6095B1592478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18558884" y="6598651"/>
            <a:ext cx="417289" cy="417289"/>
          </a:xfrm>
          <a:prstGeom prst="rect">
            <a:avLst/>
          </a:prstGeom>
        </p:spPr>
      </p:pic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D30B3238-1E68-4943-B774-B5771B47070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4254" y="7515819"/>
            <a:ext cx="7594600" cy="3467100"/>
          </a:xfrm>
          <a:prstGeom prst="rect">
            <a:avLst/>
          </a:prstGeom>
        </p:spPr>
      </p:pic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3D24A42F-A303-5249-8811-5C77D89FF65D}"/>
              </a:ext>
            </a:extLst>
          </p:cNvPr>
          <p:cNvSpPr/>
          <p:nvPr/>
        </p:nvSpPr>
        <p:spPr>
          <a:xfrm>
            <a:off x="15707319" y="9462311"/>
            <a:ext cx="484094" cy="470647"/>
          </a:xfrm>
          <a:prstGeom prst="rect">
            <a:avLst/>
          </a:prstGeom>
          <a:noFill/>
          <a:ln w="38100">
            <a:solidFill>
              <a:schemeClr val="tx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16000" bIns="216000" rtlCol="0" anchor="ctr"/>
          <a:lstStyle/>
          <a:p>
            <a:pPr algn="ctr"/>
            <a:endParaRPr lang="ru-RU" dirty="0">
              <a:ln w="0"/>
              <a:solidFill>
                <a:schemeClr val="tx1"/>
              </a:solidFill>
              <a:latin typeface="YS Text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293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Наша команда</a:t>
            </a:r>
            <a:endParaRPr lang="ru-RU" dirty="0"/>
          </a:p>
        </p:txBody>
      </p:sp>
      <p:grpSp>
        <p:nvGrpSpPr>
          <p:cNvPr id="9" name="Группа 8"/>
          <p:cNvGrpSpPr/>
          <p:nvPr/>
        </p:nvGrpSpPr>
        <p:grpSpPr>
          <a:xfrm>
            <a:off x="823425" y="2001838"/>
            <a:ext cx="6242538" cy="9870709"/>
            <a:chOff x="823425" y="2001838"/>
            <a:chExt cx="6242538" cy="9870709"/>
          </a:xfrm>
        </p:grpSpPr>
        <p:pic>
          <p:nvPicPr>
            <p:cNvPr id="7" name="Рисунок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26455" y="2001838"/>
              <a:ext cx="4436478" cy="8421687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823425" y="10782300"/>
              <a:ext cx="6242538" cy="1090247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ctr"/>
              <a:r>
                <a:rPr lang="ru-RU" sz="3200" dirty="0" smtClean="0">
                  <a:solidFill>
                    <a:sysClr val="windowText" lastClr="000000"/>
                  </a:solidFill>
                </a:rPr>
                <a:t>Вадим</a:t>
              </a:r>
            </a:p>
            <a:p>
              <a:pPr algn="ctr"/>
              <a:r>
                <a:rPr lang="ru-RU" sz="3200" dirty="0" smtClean="0">
                  <a:solidFill>
                    <a:sysClr val="windowText" lastClr="000000"/>
                  </a:solidFill>
                </a:rPr>
                <a:t>Никогда не делал </a:t>
              </a:r>
              <a:r>
                <a:rPr lang="en-US" sz="3200" dirty="0" smtClean="0">
                  <a:solidFill>
                    <a:sysClr val="windowText" lastClr="000000"/>
                  </a:solidFill>
                </a:rPr>
                <a:t>web-</a:t>
              </a:r>
              <a:r>
                <a:rPr lang="ru-RU" sz="3200" dirty="0" smtClean="0">
                  <a:solidFill>
                    <a:sysClr val="windowText" lastClr="000000"/>
                  </a:solidFill>
                </a:rPr>
                <a:t>сервисы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7922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78DA16-13E9-714B-BC9C-75616D675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Стиль для оформления таблиц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D77152F-C16C-FA4B-AC5B-B5AEF71FB4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6CD0C46-CCA7-2E4F-9436-A616A4695C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4</a:t>
            </a:fld>
            <a:endParaRPr lang="ru-RU" dirty="0"/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0A05E80E-C445-C845-9CC9-CBCB823FA1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7540733"/>
              </p:ext>
            </p:extLst>
          </p:nvPr>
        </p:nvGraphicFramePr>
        <p:xfrm>
          <a:off x="1587500" y="3282462"/>
          <a:ext cx="17565688" cy="800513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385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96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620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620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599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287182">
                <a:tc>
                  <a:txBody>
                    <a:bodyPr/>
                    <a:lstStyle/>
                    <a:p>
                      <a:r>
                        <a:rPr lang="ru-RU" sz="3200" b="1" i="0" dirty="0">
                          <a:solidFill>
                            <a:schemeClr val="tx1"/>
                          </a:solidFill>
                          <a:latin typeface="+mj-lt"/>
                          <a:cs typeface="Arial" panose="020B0604020202020204" pitchFamily="34" charset="0"/>
                        </a:rPr>
                        <a:t>Текст</a:t>
                      </a: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solidFill>
                            <a:schemeClr val="tx1"/>
                          </a:solidFill>
                          <a:latin typeface="+mj-lt"/>
                        </a:rPr>
                        <a:t>Столбец 1</a:t>
                      </a:r>
                      <a:endParaRPr lang="ru-RU" sz="3200" b="1" i="0" dirty="0">
                        <a:solidFill>
                          <a:schemeClr val="tx1"/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solidFill>
                            <a:schemeClr val="tx1"/>
                          </a:solidFill>
                          <a:latin typeface="+mj-lt"/>
                        </a:rPr>
                        <a:t>Столбец 2</a:t>
                      </a:r>
                      <a:endParaRPr lang="ru-RU" sz="3200" b="1" i="0" dirty="0">
                        <a:solidFill>
                          <a:schemeClr val="tx1"/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solidFill>
                            <a:schemeClr val="tx1"/>
                          </a:solidFill>
                          <a:latin typeface="+mj-lt"/>
                        </a:rPr>
                        <a:t>Столбец 3</a:t>
                      </a:r>
                      <a:endParaRPr lang="ru-RU" sz="3200" b="1" i="0" dirty="0">
                        <a:solidFill>
                          <a:schemeClr val="tx1"/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solidFill>
                            <a:schemeClr val="tx1"/>
                          </a:solidFill>
                          <a:latin typeface="+mj-lt"/>
                        </a:rPr>
                        <a:t>Столбец 4</a:t>
                      </a:r>
                      <a:endParaRPr lang="ru-RU" sz="3200" b="1" i="0" dirty="0">
                        <a:solidFill>
                          <a:schemeClr val="tx1"/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7613">
                <a:tc>
                  <a:txBody>
                    <a:bodyPr/>
                    <a:lstStyle/>
                    <a:p>
                      <a:pPr algn="l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Текст 1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8</a:t>
                      </a:r>
                      <a:r>
                        <a:rPr lang="ru-RU" sz="3200" b="0" i="0" baseline="0" dirty="0">
                          <a:latin typeface="+mn-lt"/>
                        </a:rPr>
                        <a:t> 921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</a:t>
                      </a:r>
                      <a:r>
                        <a:rPr lang="ru-RU" sz="3200" b="0" i="0" baseline="0" dirty="0">
                          <a:latin typeface="+mn-lt"/>
                        </a:rPr>
                        <a:t> 114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124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65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6012">
                <a:tc>
                  <a:txBody>
                    <a:bodyPr/>
                    <a:lstStyle/>
                    <a:p>
                      <a:pPr algn="l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Текст 2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827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9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8 742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67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3213">
                <a:tc>
                  <a:txBody>
                    <a:bodyPr/>
                    <a:lstStyle/>
                    <a:p>
                      <a:pPr algn="l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Текст 3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654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345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667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234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8777">
                <a:tc>
                  <a:txBody>
                    <a:bodyPr/>
                    <a:lstStyle/>
                    <a:p>
                      <a:pPr algn="l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Текст 4</a:t>
                      </a: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3 445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3 456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653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22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42334">
                <a:tc>
                  <a:txBody>
                    <a:bodyPr/>
                    <a:lstStyle/>
                    <a:p>
                      <a:pPr algn="l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Текст 5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7 668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7</a:t>
                      </a:r>
                      <a:r>
                        <a:rPr lang="ru-RU" sz="3200" b="0" i="0" baseline="0" dirty="0">
                          <a:latin typeface="+mn-lt"/>
                        </a:rPr>
                        <a:t> 643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65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356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02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78DA16-13E9-714B-BC9C-75616D675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Оформление таблицы </a:t>
            </a:r>
            <a:br>
              <a:rPr lang="ru-RU" dirty="0"/>
            </a:br>
            <a:r>
              <a:rPr lang="ru-RU" dirty="0"/>
              <a:t>с выделением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D77152F-C16C-FA4B-AC5B-B5AEF71FB4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6CD0C46-CCA7-2E4F-9436-A616A4695C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5</a:t>
            </a:fld>
            <a:endParaRPr lang="ru-RU" dirty="0"/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0A05E80E-C445-C845-9CC9-CBCB823FA1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7136652"/>
              </p:ext>
            </p:extLst>
          </p:nvPr>
        </p:nvGraphicFramePr>
        <p:xfrm>
          <a:off x="1587500" y="3282462"/>
          <a:ext cx="17565688" cy="800513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385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96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620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620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599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287182">
                <a:tc>
                  <a:txBody>
                    <a:bodyPr/>
                    <a:lstStyle/>
                    <a:p>
                      <a:r>
                        <a:rPr lang="ru-RU" sz="3200" b="1" i="0" dirty="0">
                          <a:solidFill>
                            <a:schemeClr val="tx1"/>
                          </a:solidFill>
                          <a:latin typeface="+mj-lt"/>
                          <a:cs typeface="Arial" panose="020B0604020202020204" pitchFamily="34" charset="0"/>
                        </a:rPr>
                        <a:t>Текст</a:t>
                      </a: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solidFill>
                            <a:schemeClr val="tx1"/>
                          </a:solidFill>
                          <a:latin typeface="+mj-lt"/>
                        </a:rPr>
                        <a:t>Столбец 1</a:t>
                      </a:r>
                      <a:endParaRPr lang="ru-RU" sz="3200" b="1" i="0" dirty="0">
                        <a:solidFill>
                          <a:schemeClr val="tx1"/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solidFill>
                            <a:schemeClr val="tx1"/>
                          </a:solidFill>
                          <a:latin typeface="+mj-lt"/>
                        </a:rPr>
                        <a:t>Столбец 2</a:t>
                      </a:r>
                      <a:endParaRPr lang="ru-RU" sz="3200" b="1" i="0" dirty="0">
                        <a:solidFill>
                          <a:schemeClr val="tx1"/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solidFill>
                            <a:schemeClr val="tx1"/>
                          </a:solidFill>
                          <a:latin typeface="+mj-lt"/>
                        </a:rPr>
                        <a:t>Столбец 3</a:t>
                      </a:r>
                      <a:endParaRPr lang="ru-RU" sz="3200" b="1" i="0" dirty="0">
                        <a:solidFill>
                          <a:schemeClr val="tx1"/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solidFill>
                            <a:schemeClr val="tx1"/>
                          </a:solidFill>
                          <a:latin typeface="+mj-lt"/>
                        </a:rPr>
                        <a:t>Столбец 4</a:t>
                      </a:r>
                      <a:endParaRPr lang="ru-RU" sz="3200" b="1" i="0" dirty="0">
                        <a:solidFill>
                          <a:schemeClr val="tx1"/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7613">
                <a:tc>
                  <a:txBody>
                    <a:bodyPr/>
                    <a:lstStyle/>
                    <a:p>
                      <a:pPr algn="l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Текст 1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20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6012">
                <a:tc>
                  <a:txBody>
                    <a:bodyPr/>
                    <a:lstStyle/>
                    <a:p>
                      <a:pPr algn="l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Текст 2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20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3213">
                <a:tc>
                  <a:txBody>
                    <a:bodyPr/>
                    <a:lstStyle/>
                    <a:p>
                      <a:pPr algn="l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</a:rPr>
                        <a:t>Текст 3</a:t>
                      </a:r>
                      <a:endParaRPr lang="ru-RU" sz="3200" b="0" i="0" dirty="0">
                        <a:solidFill>
                          <a:schemeClr val="tx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20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8777">
                <a:tc>
                  <a:txBody>
                    <a:bodyPr/>
                    <a:lstStyle/>
                    <a:p>
                      <a:pPr algn="l"/>
                      <a:r>
                        <a:rPr lang="ru-RU" sz="3200" b="0" i="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Текст 4</a:t>
                      </a: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20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0" i="0" dirty="0">
                          <a:latin typeface="+mn-lt"/>
                        </a:rPr>
                        <a:t>10</a:t>
                      </a:r>
                      <a:endParaRPr lang="ru-RU"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42334">
                <a:tc>
                  <a:txBody>
                    <a:bodyPr/>
                    <a:lstStyle/>
                    <a:p>
                      <a:pPr algn="l"/>
                      <a:r>
                        <a:rPr lang="ru-RU" sz="3200" b="1" i="0" dirty="0">
                          <a:solidFill>
                            <a:schemeClr val="tx1"/>
                          </a:solidFill>
                          <a:latin typeface="+mj-lt"/>
                          <a:cs typeface="Arial" panose="020B0604020202020204" pitchFamily="34" charset="0"/>
                        </a:rPr>
                        <a:t>Итого:</a:t>
                      </a:r>
                    </a:p>
                  </a:txBody>
                  <a:tcPr marL="180000" marR="180000" marT="0" marB="0" anchor="ctr">
                    <a:lnL w="6350" cap="flat" cmpd="sng" algn="ctr">
                      <a:noFill/>
                      <a:prstDash val="solid"/>
                      <a:miter lim="800000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latin typeface="+mj-lt"/>
                        </a:rPr>
                        <a:t>40</a:t>
                      </a:r>
                      <a:endParaRPr lang="ru-RU" sz="3200" b="1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latin typeface="+mj-lt"/>
                        </a:rPr>
                        <a:t>40</a:t>
                      </a:r>
                      <a:endParaRPr lang="ru-RU" sz="3200" b="1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latin typeface="+mj-lt"/>
                        </a:rPr>
                        <a:t>80</a:t>
                      </a:r>
                      <a:endParaRPr lang="ru-RU" sz="3200" b="1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3200" b="1" i="0" dirty="0">
                          <a:latin typeface="+mj-lt"/>
                        </a:rPr>
                        <a:t>40</a:t>
                      </a:r>
                      <a:endParaRPr lang="ru-RU" sz="3200" b="1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+mj-lt"/>
                        <a:cs typeface="Arial" panose="020B0604020202020204" pitchFamily="34" charset="0"/>
                      </a:endParaRPr>
                    </a:p>
                  </a:txBody>
                  <a:tcPr marL="180000" marR="180000" marT="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3D0A7CF3-87E9-F947-8854-514E8509E627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19" name="Прямоугольник 18">
              <a:extLst>
                <a:ext uri="{FF2B5EF4-FFF2-40B4-BE49-F238E27FC236}">
                  <a16:creationId xmlns:a16="http://schemas.microsoft.com/office/drawing/2014/main" id="{CA6D9DCB-0EF7-4147-827F-41F498D47169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Пример</a:t>
              </a:r>
            </a:p>
          </p:txBody>
        </p:sp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id="{C4CD408C-B84D-C740-B8A3-4567FFA93C64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21" name="Овал 20">
                <a:extLst>
                  <a:ext uri="{FF2B5EF4-FFF2-40B4-BE49-F238E27FC236}">
                    <a16:creationId xmlns:a16="http://schemas.microsoft.com/office/drawing/2014/main" id="{3D98F946-7364-224A-892E-68C80F91899D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2" name="Группа 21">
                <a:extLst>
                  <a:ext uri="{FF2B5EF4-FFF2-40B4-BE49-F238E27FC236}">
                    <a16:creationId xmlns:a16="http://schemas.microsoft.com/office/drawing/2014/main" id="{43AF9E55-8D31-1143-A96E-79FD368C3AE7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23" name="Прямая соединительная линия 22">
                  <a:extLst>
                    <a:ext uri="{FF2B5EF4-FFF2-40B4-BE49-F238E27FC236}">
                      <a16:creationId xmlns:a16="http://schemas.microsoft.com/office/drawing/2014/main" id="{C88E56AC-1F97-F644-8B03-2345BCA987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Прямая соединительная линия 23">
                  <a:extLst>
                    <a:ext uri="{FF2B5EF4-FFF2-40B4-BE49-F238E27FC236}">
                      <a16:creationId xmlns:a16="http://schemas.microsoft.com/office/drawing/2014/main" id="{96070B01-10C2-6640-9A2D-2BEC1B1506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903523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85C13-FD01-184E-A564-B26036D49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Элементы оформления схем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037F45B-4BB2-204E-A919-AA15108DB8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874FCA5-2D1A-CA4B-80FC-9DB5305E53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5" name="Shape 949">
            <a:extLst>
              <a:ext uri="{FF2B5EF4-FFF2-40B4-BE49-F238E27FC236}">
                <a16:creationId xmlns:a16="http://schemas.microsoft.com/office/drawing/2014/main" id="{4A5D1395-217C-EE49-A42D-6555C341F701}"/>
              </a:ext>
            </a:extLst>
          </p:cNvPr>
          <p:cNvSpPr txBox="1">
            <a:spLocks/>
          </p:cNvSpPr>
          <p:nvPr/>
        </p:nvSpPr>
        <p:spPr>
          <a:xfrm>
            <a:off x="1587096" y="3441549"/>
            <a:ext cx="6585354" cy="751040"/>
          </a:xfrm>
          <a:prstGeom prst="rect">
            <a:avLst/>
          </a:prstGeom>
        </p:spPr>
        <p:txBody>
          <a:bodyPr vert="horz" lIns="0" tIns="45720" rIns="0" bIns="45720" rtlCol="0" anchor="t" anchorCtr="0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b="1" dirty="0">
                <a:latin typeface="+mj-lt"/>
              </a:rPr>
              <a:t>Образцы стрелок</a:t>
            </a: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48E250FF-986F-794F-A5E1-183CAD5A5DB1}"/>
              </a:ext>
            </a:extLst>
          </p:cNvPr>
          <p:cNvGrpSpPr/>
          <p:nvPr/>
        </p:nvGrpSpPr>
        <p:grpSpPr>
          <a:xfrm>
            <a:off x="10367755" y="6516949"/>
            <a:ext cx="502284" cy="505521"/>
            <a:chOff x="1037502" y="7349795"/>
            <a:chExt cx="502284" cy="505521"/>
          </a:xfrm>
          <a:solidFill>
            <a:schemeClr val="bg2"/>
          </a:solidFill>
        </p:grpSpPr>
        <p:sp>
          <p:nvSpPr>
            <p:cNvPr id="8" name="Овал 7">
              <a:extLst>
                <a:ext uri="{FF2B5EF4-FFF2-40B4-BE49-F238E27FC236}">
                  <a16:creationId xmlns:a16="http://schemas.microsoft.com/office/drawing/2014/main" id="{C68AC9D1-A62F-E34E-9B26-D24060FBF8E0}"/>
                </a:ext>
              </a:extLst>
            </p:cNvPr>
            <p:cNvSpPr/>
            <p:nvPr/>
          </p:nvSpPr>
          <p:spPr>
            <a:xfrm>
              <a:off x="1037502" y="7349795"/>
              <a:ext cx="502284" cy="505521"/>
            </a:xfrm>
            <a:prstGeom prst="ellipse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9" name="Группа 8">
              <a:extLst>
                <a:ext uri="{FF2B5EF4-FFF2-40B4-BE49-F238E27FC236}">
                  <a16:creationId xmlns:a16="http://schemas.microsoft.com/office/drawing/2014/main" id="{A9A1B1B2-21DA-5248-B92F-7714E82B9381}"/>
                </a:ext>
              </a:extLst>
            </p:cNvPr>
            <p:cNvGrpSpPr/>
            <p:nvPr/>
          </p:nvGrpSpPr>
          <p:grpSpPr>
            <a:xfrm>
              <a:off x="1178369" y="7493916"/>
              <a:ext cx="213457" cy="213456"/>
              <a:chOff x="12043608" y="8249482"/>
              <a:chExt cx="387273" cy="387273"/>
            </a:xfrm>
            <a:grpFill/>
          </p:grpSpPr>
          <p:cxnSp>
            <p:nvCxnSpPr>
              <p:cNvPr id="10" name="Прямая соединительная линия 9">
                <a:extLst>
                  <a:ext uri="{FF2B5EF4-FFF2-40B4-BE49-F238E27FC236}">
                    <a16:creationId xmlns:a16="http://schemas.microsoft.com/office/drawing/2014/main" id="{B3AF6BAB-E468-CA4F-B723-B073D9877CDC}"/>
                  </a:ext>
                </a:extLst>
              </p:cNvPr>
              <p:cNvCxnSpPr/>
              <p:nvPr/>
            </p:nvCxnSpPr>
            <p:spPr>
              <a:xfrm>
                <a:off x="12043608" y="8249482"/>
                <a:ext cx="387273" cy="387273"/>
              </a:xfrm>
              <a:prstGeom prst="lin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Прямая соединительная линия 10">
                <a:extLst>
                  <a:ext uri="{FF2B5EF4-FFF2-40B4-BE49-F238E27FC236}">
                    <a16:creationId xmlns:a16="http://schemas.microsoft.com/office/drawing/2014/main" id="{7B4CEF78-30CE-E443-BBD3-CE48EB418988}"/>
                  </a:ext>
                </a:extLst>
              </p:cNvPr>
              <p:cNvCxnSpPr/>
              <p:nvPr/>
            </p:nvCxnSpPr>
            <p:spPr>
              <a:xfrm flipV="1">
                <a:off x="12043608" y="8249482"/>
                <a:ext cx="387273" cy="387273"/>
              </a:xfrm>
              <a:prstGeom prst="line">
                <a:avLst/>
              </a:prstGeom>
              <a:grpFill/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" name="Овал 11">
            <a:extLst>
              <a:ext uri="{FF2B5EF4-FFF2-40B4-BE49-F238E27FC236}">
                <a16:creationId xmlns:a16="http://schemas.microsoft.com/office/drawing/2014/main" id="{613C8495-B0F9-0443-8D30-DBD5C5D71205}"/>
              </a:ext>
            </a:extLst>
          </p:cNvPr>
          <p:cNvSpPr/>
          <p:nvPr/>
        </p:nvSpPr>
        <p:spPr>
          <a:xfrm>
            <a:off x="9602346" y="4880325"/>
            <a:ext cx="502284" cy="505521"/>
          </a:xfrm>
          <a:prstGeom prst="ellipse">
            <a:avLst/>
          </a:prstGeom>
          <a:solidFill>
            <a:schemeClr val="bg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8CC3820B-2ADA-7F4C-9B7A-A10277AE78B2}"/>
              </a:ext>
            </a:extLst>
          </p:cNvPr>
          <p:cNvSpPr/>
          <p:nvPr/>
        </p:nvSpPr>
        <p:spPr>
          <a:xfrm>
            <a:off x="10362790" y="4880325"/>
            <a:ext cx="502284" cy="505521"/>
          </a:xfrm>
          <a:prstGeom prst="ellipse">
            <a:avLst/>
          </a:prstGeom>
          <a:solidFill>
            <a:schemeClr val="bg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36B61F37-1163-EB4E-977A-E6F4853BDE6B}"/>
              </a:ext>
            </a:extLst>
          </p:cNvPr>
          <p:cNvSpPr/>
          <p:nvPr/>
        </p:nvSpPr>
        <p:spPr>
          <a:xfrm>
            <a:off x="11123235" y="4880325"/>
            <a:ext cx="502284" cy="505521"/>
          </a:xfrm>
          <a:prstGeom prst="ellipse">
            <a:avLst/>
          </a:prstGeom>
          <a:solidFill>
            <a:schemeClr val="bg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2369AE0B-36D0-B549-A6D8-8ADA4DAEB7A1}"/>
              </a:ext>
            </a:extLst>
          </p:cNvPr>
          <p:cNvSpPr/>
          <p:nvPr/>
        </p:nvSpPr>
        <p:spPr>
          <a:xfrm>
            <a:off x="11883679" y="4880325"/>
            <a:ext cx="502284" cy="505521"/>
          </a:xfrm>
          <a:prstGeom prst="ellipse">
            <a:avLst/>
          </a:prstGeom>
          <a:solidFill>
            <a:schemeClr val="bg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8240325E-C512-D244-A5F8-EFF7A8C2BBEB}"/>
              </a:ext>
            </a:extLst>
          </p:cNvPr>
          <p:cNvSpPr/>
          <p:nvPr/>
        </p:nvSpPr>
        <p:spPr>
          <a:xfrm>
            <a:off x="12644124" y="4880325"/>
            <a:ext cx="502284" cy="505521"/>
          </a:xfrm>
          <a:prstGeom prst="ellipse">
            <a:avLst/>
          </a:prstGeom>
          <a:solidFill>
            <a:schemeClr val="bg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5C2E3C75-3344-4945-A788-7C94E318E6B1}"/>
              </a:ext>
            </a:extLst>
          </p:cNvPr>
          <p:cNvSpPr/>
          <p:nvPr/>
        </p:nvSpPr>
        <p:spPr>
          <a:xfrm>
            <a:off x="9602346" y="5698637"/>
            <a:ext cx="502284" cy="505521"/>
          </a:xfrm>
          <a:prstGeom prst="ellipse">
            <a:avLst/>
          </a:prstGeom>
          <a:solidFill>
            <a:schemeClr val="bg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0EAC608D-0AA3-474A-B9D8-F8A062FDBB71}"/>
              </a:ext>
            </a:extLst>
          </p:cNvPr>
          <p:cNvSpPr/>
          <p:nvPr/>
        </p:nvSpPr>
        <p:spPr>
          <a:xfrm>
            <a:off x="10362790" y="5698637"/>
            <a:ext cx="502284" cy="505521"/>
          </a:xfrm>
          <a:prstGeom prst="ellipse">
            <a:avLst/>
          </a:prstGeom>
          <a:solidFill>
            <a:schemeClr val="bg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6A21655D-D2FC-E744-857E-E4E00DE7372F}"/>
              </a:ext>
            </a:extLst>
          </p:cNvPr>
          <p:cNvSpPr/>
          <p:nvPr/>
        </p:nvSpPr>
        <p:spPr>
          <a:xfrm>
            <a:off x="11123234" y="5698637"/>
            <a:ext cx="502284" cy="505521"/>
          </a:xfrm>
          <a:prstGeom prst="ellipse">
            <a:avLst/>
          </a:prstGeom>
          <a:solidFill>
            <a:schemeClr val="bg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701783F5-5CD5-3F43-A91A-DE7A5C03787D}"/>
              </a:ext>
            </a:extLst>
          </p:cNvPr>
          <p:cNvSpPr/>
          <p:nvPr/>
        </p:nvSpPr>
        <p:spPr>
          <a:xfrm>
            <a:off x="11883679" y="5698637"/>
            <a:ext cx="502284" cy="505521"/>
          </a:xfrm>
          <a:prstGeom prst="ellipse">
            <a:avLst/>
          </a:prstGeom>
          <a:solidFill>
            <a:schemeClr val="bg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728A7E6D-0BD0-3D4B-929F-A463DE478D03}"/>
              </a:ext>
            </a:extLst>
          </p:cNvPr>
          <p:cNvSpPr/>
          <p:nvPr/>
        </p:nvSpPr>
        <p:spPr>
          <a:xfrm>
            <a:off x="11878713" y="6516949"/>
            <a:ext cx="502284" cy="505521"/>
          </a:xfrm>
          <a:prstGeom prst="ellipse">
            <a:avLst/>
          </a:prstGeom>
          <a:solidFill>
            <a:schemeClr val="bg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+</a:t>
            </a:r>
          </a:p>
        </p:txBody>
      </p: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EFCC725C-7B7D-C949-B265-7E4A4E64F3B6}"/>
              </a:ext>
            </a:extLst>
          </p:cNvPr>
          <p:cNvGrpSpPr/>
          <p:nvPr/>
        </p:nvGrpSpPr>
        <p:grpSpPr>
          <a:xfrm>
            <a:off x="9589404" y="7358588"/>
            <a:ext cx="502284" cy="505521"/>
            <a:chOff x="10655233" y="11700853"/>
            <a:chExt cx="502284" cy="505521"/>
          </a:xfrm>
        </p:grpSpPr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BF8AA80C-14D4-E94A-AE6E-C04901B787CB}"/>
                </a:ext>
              </a:extLst>
            </p:cNvPr>
            <p:cNvSpPr/>
            <p:nvPr/>
          </p:nvSpPr>
          <p:spPr>
            <a:xfrm>
              <a:off x="10655233" y="11700853"/>
              <a:ext cx="502284" cy="505521"/>
            </a:xfrm>
            <a:prstGeom prst="ellipse">
              <a:avLst/>
            </a:prstGeom>
            <a:solidFill>
              <a:schemeClr val="accent2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88401C3D-F316-AF4D-8A54-4587BE79AC9A}"/>
                </a:ext>
              </a:extLst>
            </p:cNvPr>
            <p:cNvGrpSpPr/>
            <p:nvPr/>
          </p:nvGrpSpPr>
          <p:grpSpPr>
            <a:xfrm>
              <a:off x="10779333" y="11875325"/>
              <a:ext cx="255394" cy="177013"/>
              <a:chOff x="5325213" y="8524516"/>
              <a:chExt cx="135450" cy="93880"/>
            </a:xfrm>
          </p:grpSpPr>
          <p:cxnSp>
            <p:nvCxnSpPr>
              <p:cNvPr id="25" name="Прямая соединительная линия 24">
                <a:extLst>
                  <a:ext uri="{FF2B5EF4-FFF2-40B4-BE49-F238E27FC236}">
                    <a16:creationId xmlns:a16="http://schemas.microsoft.com/office/drawing/2014/main" id="{E2BC9CCD-0BA9-0C4A-8308-7AE2CD6301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25215" y="8580303"/>
                <a:ext cx="37494" cy="33991"/>
              </a:xfrm>
              <a:prstGeom prst="line">
                <a:avLst/>
              </a:prstGeom>
              <a:ln w="22225" cap="sq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Прямая соединительная линия 25">
                <a:extLst>
                  <a:ext uri="{FF2B5EF4-FFF2-40B4-BE49-F238E27FC236}">
                    <a16:creationId xmlns:a16="http://schemas.microsoft.com/office/drawing/2014/main" id="{9DFF264D-4C7E-024C-AC0A-C2270E24C0E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66792" y="8524516"/>
                <a:ext cx="93871" cy="93880"/>
              </a:xfrm>
              <a:prstGeom prst="line">
                <a:avLst/>
              </a:prstGeom>
              <a:ln w="22225" cap="sq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58AAEF0B-13A3-6F4F-8AA0-37C68CD2E90E}"/>
              </a:ext>
            </a:extLst>
          </p:cNvPr>
          <p:cNvGrpSpPr/>
          <p:nvPr/>
        </p:nvGrpSpPr>
        <p:grpSpPr>
          <a:xfrm>
            <a:off x="10377685" y="7358588"/>
            <a:ext cx="502284" cy="505521"/>
            <a:chOff x="1037502" y="7349795"/>
            <a:chExt cx="502284" cy="505521"/>
          </a:xfrm>
        </p:grpSpPr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1C8421F2-3B81-9045-ACC6-2C3C35D588BF}"/>
                </a:ext>
              </a:extLst>
            </p:cNvPr>
            <p:cNvSpPr/>
            <p:nvPr/>
          </p:nvSpPr>
          <p:spPr>
            <a:xfrm>
              <a:off x="1037502" y="7349795"/>
              <a:ext cx="502284" cy="505521"/>
            </a:xfrm>
            <a:prstGeom prst="ellipse">
              <a:avLst/>
            </a:prstGeom>
            <a:solidFill>
              <a:schemeClr val="tx2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29" name="Группа 28">
              <a:extLst>
                <a:ext uri="{FF2B5EF4-FFF2-40B4-BE49-F238E27FC236}">
                  <a16:creationId xmlns:a16="http://schemas.microsoft.com/office/drawing/2014/main" id="{20D29EE4-8D7D-3845-976B-49E0DC46FA01}"/>
                </a:ext>
              </a:extLst>
            </p:cNvPr>
            <p:cNvGrpSpPr/>
            <p:nvPr/>
          </p:nvGrpSpPr>
          <p:grpSpPr>
            <a:xfrm>
              <a:off x="1178369" y="7493916"/>
              <a:ext cx="213457" cy="213456"/>
              <a:chOff x="12043608" y="8249482"/>
              <a:chExt cx="387273" cy="387273"/>
            </a:xfrm>
          </p:grpSpPr>
          <p:cxnSp>
            <p:nvCxnSpPr>
              <p:cNvPr id="30" name="Прямая соединительная линия 29">
                <a:extLst>
                  <a:ext uri="{FF2B5EF4-FFF2-40B4-BE49-F238E27FC236}">
                    <a16:creationId xmlns:a16="http://schemas.microsoft.com/office/drawing/2014/main" id="{1F684EFB-6FB7-EC46-B29F-F1F7A7206CFD}"/>
                  </a:ext>
                </a:extLst>
              </p:cNvPr>
              <p:cNvCxnSpPr/>
              <p:nvPr/>
            </p:nvCxnSpPr>
            <p:spPr>
              <a:xfrm>
                <a:off x="12043608" y="8249482"/>
                <a:ext cx="387273" cy="387273"/>
              </a:xfrm>
              <a:prstGeom prst="line">
                <a:avLst/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Прямая соединительная линия 30">
                <a:extLst>
                  <a:ext uri="{FF2B5EF4-FFF2-40B4-BE49-F238E27FC236}">
                    <a16:creationId xmlns:a16="http://schemas.microsoft.com/office/drawing/2014/main" id="{18DD4619-02CF-5A4C-9ABC-6B2DF057E247}"/>
                  </a:ext>
                </a:extLst>
              </p:cNvPr>
              <p:cNvCxnSpPr/>
              <p:nvPr/>
            </p:nvCxnSpPr>
            <p:spPr>
              <a:xfrm flipV="1">
                <a:off x="12043608" y="8249482"/>
                <a:ext cx="387273" cy="387273"/>
              </a:xfrm>
              <a:prstGeom prst="line">
                <a:avLst/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2" name="Овал 31">
            <a:extLst>
              <a:ext uri="{FF2B5EF4-FFF2-40B4-BE49-F238E27FC236}">
                <a16:creationId xmlns:a16="http://schemas.microsoft.com/office/drawing/2014/main" id="{FEC1433F-779C-6E43-8575-55E1BD23C8DB}"/>
              </a:ext>
            </a:extLst>
          </p:cNvPr>
          <p:cNvSpPr/>
          <p:nvPr/>
        </p:nvSpPr>
        <p:spPr>
          <a:xfrm>
            <a:off x="11123234" y="6516949"/>
            <a:ext cx="502284" cy="505521"/>
          </a:xfrm>
          <a:prstGeom prst="ellipse">
            <a:avLst/>
          </a:prstGeom>
          <a:solidFill>
            <a:schemeClr val="bg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33" name="Скругленный прямоугольник 32">
            <a:extLst>
              <a:ext uri="{FF2B5EF4-FFF2-40B4-BE49-F238E27FC236}">
                <a16:creationId xmlns:a16="http://schemas.microsoft.com/office/drawing/2014/main" id="{E36A3A84-C262-FA40-8987-E892C8285669}"/>
              </a:ext>
            </a:extLst>
          </p:cNvPr>
          <p:cNvSpPr/>
          <p:nvPr/>
        </p:nvSpPr>
        <p:spPr>
          <a:xfrm>
            <a:off x="16221075" y="4564063"/>
            <a:ext cx="6588000" cy="1466056"/>
          </a:xfrm>
          <a:prstGeom prst="roundRect">
            <a:avLst>
              <a:gd name="adj" fmla="val 28398"/>
            </a:avLst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>
              <a:lnSpc>
                <a:spcPct val="90000"/>
              </a:lnSpc>
            </a:pPr>
            <a:r>
              <a:rPr lang="ru-RU" sz="4800" dirty="0">
                <a:ln w="0"/>
                <a:solidFill>
                  <a:schemeClr val="tx1"/>
                </a:solidFill>
              </a:rPr>
              <a:t>Текст 48 пт</a:t>
            </a:r>
          </a:p>
        </p:txBody>
      </p:sp>
      <p:sp>
        <p:nvSpPr>
          <p:cNvPr id="34" name="Скругленный прямоугольник 33">
            <a:extLst>
              <a:ext uri="{FF2B5EF4-FFF2-40B4-BE49-F238E27FC236}">
                <a16:creationId xmlns:a16="http://schemas.microsoft.com/office/drawing/2014/main" id="{EE4766D0-7CCD-9649-A6E2-97B6AA272753}"/>
              </a:ext>
            </a:extLst>
          </p:cNvPr>
          <p:cNvSpPr/>
          <p:nvPr/>
        </p:nvSpPr>
        <p:spPr>
          <a:xfrm>
            <a:off x="16221075" y="6392863"/>
            <a:ext cx="6588000" cy="2537868"/>
          </a:xfrm>
          <a:prstGeom prst="roundRect">
            <a:avLst>
              <a:gd name="adj" fmla="val 15798"/>
            </a:avLst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>
              <a:lnSpc>
                <a:spcPct val="90000"/>
              </a:lnSpc>
            </a:pPr>
            <a:r>
              <a:rPr lang="ru-RU" sz="3200" dirty="0">
                <a:ln w="0"/>
                <a:solidFill>
                  <a:schemeClr val="tx1"/>
                </a:solidFill>
              </a:rPr>
              <a:t>Длинный текст 32 пт</a:t>
            </a:r>
          </a:p>
        </p:txBody>
      </p:sp>
      <p:sp>
        <p:nvSpPr>
          <p:cNvPr id="35" name="Скругленный прямоугольник 34">
            <a:extLst>
              <a:ext uri="{FF2B5EF4-FFF2-40B4-BE49-F238E27FC236}">
                <a16:creationId xmlns:a16="http://schemas.microsoft.com/office/drawing/2014/main" id="{C6D310C8-7316-C04E-8E40-F14CF1D2BEAF}"/>
              </a:ext>
            </a:extLst>
          </p:cNvPr>
          <p:cNvSpPr/>
          <p:nvPr/>
        </p:nvSpPr>
        <p:spPr>
          <a:xfrm>
            <a:off x="16221075" y="9324975"/>
            <a:ext cx="6588000" cy="2190750"/>
          </a:xfrm>
          <a:prstGeom prst="roundRect">
            <a:avLst>
              <a:gd name="adj" fmla="val 22634"/>
            </a:avLst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>
              <a:lnSpc>
                <a:spcPct val="90000"/>
              </a:lnSpc>
            </a:pPr>
            <a:r>
              <a:rPr lang="ru-RU" sz="2400" dirty="0">
                <a:ln w="0"/>
                <a:solidFill>
                  <a:schemeClr val="tx1"/>
                </a:solidFill>
              </a:rPr>
              <a:t>Очень длинный текст 24 пт </a:t>
            </a:r>
          </a:p>
        </p:txBody>
      </p:sp>
      <p:cxnSp>
        <p:nvCxnSpPr>
          <p:cNvPr id="36" name="Прямая со стрелкой 35">
            <a:extLst>
              <a:ext uri="{FF2B5EF4-FFF2-40B4-BE49-F238E27FC236}">
                <a16:creationId xmlns:a16="http://schemas.microsoft.com/office/drawing/2014/main" id="{2579F974-C21F-8F45-B356-C1E262EE9F46}"/>
              </a:ext>
            </a:extLst>
          </p:cNvPr>
          <p:cNvCxnSpPr>
            <a:cxnSpLocks/>
          </p:cNvCxnSpPr>
          <p:nvPr/>
        </p:nvCxnSpPr>
        <p:spPr>
          <a:xfrm>
            <a:off x="1569158" y="5052272"/>
            <a:ext cx="2214467" cy="0"/>
          </a:xfrm>
          <a:prstGeom prst="straightConnector1">
            <a:avLst/>
          </a:prstGeom>
          <a:ln w="19050" cmpd="sng">
            <a:solidFill>
              <a:schemeClr val="tx1"/>
            </a:solidFill>
            <a:prstDash val="solid"/>
            <a:headEnd type="none" w="lg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1B101FEC-A277-B84F-A097-50F1D51A8750}"/>
              </a:ext>
            </a:extLst>
          </p:cNvPr>
          <p:cNvGrpSpPr/>
          <p:nvPr/>
        </p:nvGrpSpPr>
        <p:grpSpPr>
          <a:xfrm>
            <a:off x="1579563" y="5809534"/>
            <a:ext cx="2921000" cy="1903781"/>
            <a:chOff x="11808206" y="3866669"/>
            <a:chExt cx="2921000" cy="1903781"/>
          </a:xfrm>
        </p:grpSpPr>
        <p:cxnSp>
          <p:nvCxnSpPr>
            <p:cNvPr id="38" name="Прямая со стрелкой 37">
              <a:extLst>
                <a:ext uri="{FF2B5EF4-FFF2-40B4-BE49-F238E27FC236}">
                  <a16:creationId xmlns:a16="http://schemas.microsoft.com/office/drawing/2014/main" id="{C7719D0B-C252-9249-ADDC-FB02ED533D66}"/>
                </a:ext>
              </a:extLst>
            </p:cNvPr>
            <p:cNvCxnSpPr>
              <a:cxnSpLocks/>
            </p:cNvCxnSpPr>
            <p:nvPr/>
          </p:nvCxnSpPr>
          <p:spPr>
            <a:xfrm>
              <a:off x="14729206" y="3866669"/>
              <a:ext cx="0" cy="1903781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 w="lg" len="med"/>
              <a:tailEnd type="arrow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Прямая со стрелкой 38">
              <a:extLst>
                <a:ext uri="{FF2B5EF4-FFF2-40B4-BE49-F238E27FC236}">
                  <a16:creationId xmlns:a16="http://schemas.microsoft.com/office/drawing/2014/main" id="{81FAC672-5367-3546-B3F2-54427E0F5C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08206" y="3873776"/>
              <a:ext cx="2921000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 w="lg" len="med"/>
              <a:tailEnd type="none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6C6EB46D-FD2F-564F-8A57-FA08073E7BF3}"/>
              </a:ext>
            </a:extLst>
          </p:cNvPr>
          <p:cNvGrpSpPr/>
          <p:nvPr/>
        </p:nvGrpSpPr>
        <p:grpSpPr>
          <a:xfrm rot="10800000">
            <a:off x="5238170" y="5748529"/>
            <a:ext cx="2194505" cy="1903555"/>
            <a:chOff x="12534701" y="3866895"/>
            <a:chExt cx="2194505" cy="1903555"/>
          </a:xfrm>
        </p:grpSpPr>
        <p:cxnSp>
          <p:nvCxnSpPr>
            <p:cNvPr id="41" name="Прямая со стрелкой 40">
              <a:extLst>
                <a:ext uri="{FF2B5EF4-FFF2-40B4-BE49-F238E27FC236}">
                  <a16:creationId xmlns:a16="http://schemas.microsoft.com/office/drawing/2014/main" id="{5446D317-874F-C94D-9F6D-C2ED3064C486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4729206" y="3866895"/>
              <a:ext cx="0" cy="1903555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 w="lg" len="med"/>
              <a:tailEnd type="arrow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Прямая со стрелкой 41">
              <a:extLst>
                <a:ext uri="{FF2B5EF4-FFF2-40B4-BE49-F238E27FC236}">
                  <a16:creationId xmlns:a16="http://schemas.microsoft.com/office/drawing/2014/main" id="{416B5B5F-BAD1-6944-AA58-E02FA12F2328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2534701" y="3873776"/>
              <a:ext cx="2194505" cy="0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 w="lg" len="med"/>
              <a:tailEnd type="none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3" name="Прямая соединительная линия 42">
            <a:extLst>
              <a:ext uri="{FF2B5EF4-FFF2-40B4-BE49-F238E27FC236}">
                <a16:creationId xmlns:a16="http://schemas.microsoft.com/office/drawing/2014/main" id="{A1E557C9-C795-6F40-9225-49FBE5180971}"/>
              </a:ext>
            </a:extLst>
          </p:cNvPr>
          <p:cNvCxnSpPr/>
          <p:nvPr/>
        </p:nvCxnSpPr>
        <p:spPr>
          <a:xfrm>
            <a:off x="1579574" y="8372847"/>
            <a:ext cx="6592877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B439B1F7-C8F8-E043-81E8-5D178C9DB7F8}"/>
              </a:ext>
            </a:extLst>
          </p:cNvPr>
          <p:cNvGrpSpPr/>
          <p:nvPr/>
        </p:nvGrpSpPr>
        <p:grpSpPr>
          <a:xfrm>
            <a:off x="1579564" y="8364510"/>
            <a:ext cx="6592885" cy="1160337"/>
            <a:chOff x="11175997" y="7860209"/>
            <a:chExt cx="5911101" cy="1808023"/>
          </a:xfrm>
        </p:grpSpPr>
        <p:cxnSp>
          <p:nvCxnSpPr>
            <p:cNvPr id="45" name="Прямая со стрелкой 44">
              <a:extLst>
                <a:ext uri="{FF2B5EF4-FFF2-40B4-BE49-F238E27FC236}">
                  <a16:creationId xmlns:a16="http://schemas.microsoft.com/office/drawing/2014/main" id="{78056048-B22B-5A4C-A775-FB18C6EA5FE7}"/>
                </a:ext>
              </a:extLst>
            </p:cNvPr>
            <p:cNvCxnSpPr>
              <a:cxnSpLocks/>
            </p:cNvCxnSpPr>
            <p:nvPr/>
          </p:nvCxnSpPr>
          <p:spPr>
            <a:xfrm>
              <a:off x="11175997" y="7860209"/>
              <a:ext cx="0" cy="1751928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arrow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Прямая со стрелкой 45">
              <a:extLst>
                <a:ext uri="{FF2B5EF4-FFF2-40B4-BE49-F238E27FC236}">
                  <a16:creationId xmlns:a16="http://schemas.microsoft.com/office/drawing/2014/main" id="{B24D5B89-AC4B-BB4A-98B4-887FF608EE1D}"/>
                </a:ext>
              </a:extLst>
            </p:cNvPr>
            <p:cNvCxnSpPr/>
            <p:nvPr/>
          </p:nvCxnSpPr>
          <p:spPr>
            <a:xfrm flipH="1">
              <a:off x="14122978" y="7873200"/>
              <a:ext cx="2" cy="1795032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arrow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Прямая со стрелкой 46">
              <a:extLst>
                <a:ext uri="{FF2B5EF4-FFF2-40B4-BE49-F238E27FC236}">
                  <a16:creationId xmlns:a16="http://schemas.microsoft.com/office/drawing/2014/main" id="{17FC1844-6265-AC45-AEA8-89E6E63869E4}"/>
                </a:ext>
              </a:extLst>
            </p:cNvPr>
            <p:cNvCxnSpPr>
              <a:cxnSpLocks/>
            </p:cNvCxnSpPr>
            <p:nvPr/>
          </p:nvCxnSpPr>
          <p:spPr>
            <a:xfrm>
              <a:off x="17087098" y="7860211"/>
              <a:ext cx="0" cy="1808021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arrow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Группа 47">
            <a:extLst>
              <a:ext uri="{FF2B5EF4-FFF2-40B4-BE49-F238E27FC236}">
                <a16:creationId xmlns:a16="http://schemas.microsoft.com/office/drawing/2014/main" id="{59A372EE-EBCD-1D4A-8E43-4273D879EB5E}"/>
              </a:ext>
            </a:extLst>
          </p:cNvPr>
          <p:cNvGrpSpPr/>
          <p:nvPr/>
        </p:nvGrpSpPr>
        <p:grpSpPr>
          <a:xfrm>
            <a:off x="9612276" y="6516949"/>
            <a:ext cx="502284" cy="505521"/>
            <a:chOff x="10655233" y="11700853"/>
            <a:chExt cx="502284" cy="505521"/>
          </a:xfrm>
        </p:grpSpPr>
        <p:sp>
          <p:nvSpPr>
            <p:cNvPr id="49" name="Овал 48">
              <a:extLst>
                <a:ext uri="{FF2B5EF4-FFF2-40B4-BE49-F238E27FC236}">
                  <a16:creationId xmlns:a16="http://schemas.microsoft.com/office/drawing/2014/main" id="{4CE6F171-53E8-D944-9847-FEA1CC3E6BA8}"/>
                </a:ext>
              </a:extLst>
            </p:cNvPr>
            <p:cNvSpPr/>
            <p:nvPr/>
          </p:nvSpPr>
          <p:spPr>
            <a:xfrm>
              <a:off x="10655233" y="11700853"/>
              <a:ext cx="502284" cy="505521"/>
            </a:xfrm>
            <a:prstGeom prst="ellipse">
              <a:avLst/>
            </a:prstGeom>
            <a:solidFill>
              <a:schemeClr val="bg2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ru-RU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50" name="Группа 49">
              <a:extLst>
                <a:ext uri="{FF2B5EF4-FFF2-40B4-BE49-F238E27FC236}">
                  <a16:creationId xmlns:a16="http://schemas.microsoft.com/office/drawing/2014/main" id="{70333FA1-C085-D24D-88C3-F541CCEEC7E8}"/>
                </a:ext>
              </a:extLst>
            </p:cNvPr>
            <p:cNvGrpSpPr/>
            <p:nvPr/>
          </p:nvGrpSpPr>
          <p:grpSpPr>
            <a:xfrm>
              <a:off x="10779333" y="11875325"/>
              <a:ext cx="255394" cy="177013"/>
              <a:chOff x="5325213" y="8524516"/>
              <a:chExt cx="135450" cy="93880"/>
            </a:xfrm>
          </p:grpSpPr>
          <p:cxnSp>
            <p:nvCxnSpPr>
              <p:cNvPr id="51" name="Прямая соединительная линия 50">
                <a:extLst>
                  <a:ext uri="{FF2B5EF4-FFF2-40B4-BE49-F238E27FC236}">
                    <a16:creationId xmlns:a16="http://schemas.microsoft.com/office/drawing/2014/main" id="{5DDBEF50-9B65-FB46-9E8E-0739FCCF9E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25215" y="8580303"/>
                <a:ext cx="37494" cy="33991"/>
              </a:xfrm>
              <a:prstGeom prst="line">
                <a:avLst/>
              </a:prstGeom>
              <a:ln w="22225" cap="sq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Прямая соединительная линия 51">
                <a:extLst>
                  <a:ext uri="{FF2B5EF4-FFF2-40B4-BE49-F238E27FC236}">
                    <a16:creationId xmlns:a16="http://schemas.microsoft.com/office/drawing/2014/main" id="{A5630C37-29FA-F142-914A-19098B99ACF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66792" y="8524516"/>
                <a:ext cx="93871" cy="93880"/>
              </a:xfrm>
              <a:prstGeom prst="line">
                <a:avLst/>
              </a:prstGeom>
              <a:ln w="22225" cap="sq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Shape 949">
            <a:extLst>
              <a:ext uri="{FF2B5EF4-FFF2-40B4-BE49-F238E27FC236}">
                <a16:creationId xmlns:a16="http://schemas.microsoft.com/office/drawing/2014/main" id="{40506E63-9C08-AF41-898A-A938B466E84F}"/>
              </a:ext>
            </a:extLst>
          </p:cNvPr>
          <p:cNvSpPr txBox="1">
            <a:spLocks/>
          </p:cNvSpPr>
          <p:nvPr/>
        </p:nvSpPr>
        <p:spPr>
          <a:xfrm>
            <a:off x="9648342" y="3441549"/>
            <a:ext cx="5836133" cy="751040"/>
          </a:xfrm>
          <a:prstGeom prst="rect">
            <a:avLst/>
          </a:prstGeom>
        </p:spPr>
        <p:txBody>
          <a:bodyPr vert="horz" lIns="0" tIns="45720" rIns="0" bIns="45720" rtlCol="0" anchor="t" anchorCtr="0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b="1" dirty="0">
                <a:latin typeface="+mj-lt"/>
              </a:rPr>
              <a:t>Графические элементы</a:t>
            </a:r>
          </a:p>
        </p:txBody>
      </p:sp>
      <p:sp>
        <p:nvSpPr>
          <p:cNvPr id="61" name="Shape 949">
            <a:extLst>
              <a:ext uri="{FF2B5EF4-FFF2-40B4-BE49-F238E27FC236}">
                <a16:creationId xmlns:a16="http://schemas.microsoft.com/office/drawing/2014/main" id="{CCFB0C25-0A46-CC48-8504-F807A7779D0A}"/>
              </a:ext>
            </a:extLst>
          </p:cNvPr>
          <p:cNvSpPr txBox="1">
            <a:spLocks/>
          </p:cNvSpPr>
          <p:nvPr/>
        </p:nvSpPr>
        <p:spPr>
          <a:xfrm>
            <a:off x="16236213" y="3441549"/>
            <a:ext cx="5836133" cy="751040"/>
          </a:xfrm>
          <a:prstGeom prst="rect">
            <a:avLst/>
          </a:prstGeom>
        </p:spPr>
        <p:txBody>
          <a:bodyPr vert="horz" lIns="0" tIns="45720" rIns="0" bIns="45720" rtlCol="0" anchor="t" anchorCtr="0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b="1" dirty="0">
                <a:latin typeface="+mj-lt"/>
              </a:rPr>
              <a:t>Образцы текстовых блоков</a:t>
            </a:r>
          </a:p>
        </p:txBody>
      </p:sp>
    </p:spTree>
    <p:extLst>
      <p:ext uri="{BB962C8B-B14F-4D97-AF65-F5344CB8AC3E}">
        <p14:creationId xmlns:p14="http://schemas.microsoft.com/office/powerpoint/2010/main" val="2812965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4DB203-9626-A44C-BFDC-B4B14C952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Простая схема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475F0B1-DE12-E843-AAF6-4FF110C8F4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1097660-D9AE-6345-8ED0-ED577AAD19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7</a:t>
            </a:fld>
            <a:endParaRPr lang="ru-RU" dirty="0"/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FC0FFF6D-4857-5542-82CB-223C23C61F65}"/>
              </a:ext>
            </a:extLst>
          </p:cNvPr>
          <p:cNvCxnSpPr>
            <a:cxnSpLocks/>
          </p:cNvCxnSpPr>
          <p:nvPr/>
        </p:nvCxnSpPr>
        <p:spPr>
          <a:xfrm>
            <a:off x="12183231" y="4926078"/>
            <a:ext cx="866" cy="1444559"/>
          </a:xfrm>
          <a:prstGeom prst="straightConnector1">
            <a:avLst/>
          </a:prstGeom>
          <a:ln w="19050" cmpd="sng">
            <a:solidFill>
              <a:schemeClr val="tx1"/>
            </a:solidFill>
            <a:prstDash val="solid"/>
            <a:headEnd type="none" w="lg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C6B94A0D-AB36-1E43-B21C-7A8D46040F7A}"/>
              </a:ext>
            </a:extLst>
          </p:cNvPr>
          <p:cNvSpPr/>
          <p:nvPr/>
        </p:nvSpPr>
        <p:spPr>
          <a:xfrm>
            <a:off x="9632490" y="6762750"/>
            <a:ext cx="5128085" cy="1458913"/>
          </a:xfrm>
          <a:prstGeom prst="roundRect">
            <a:avLst>
              <a:gd name="adj" fmla="val 25078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48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DAF3F9A1-6365-8F42-8994-2A66F3C17D1C}"/>
              </a:ext>
            </a:extLst>
          </p:cNvPr>
          <p:cNvCxnSpPr>
            <a:cxnSpLocks/>
          </p:cNvCxnSpPr>
          <p:nvPr/>
        </p:nvCxnSpPr>
        <p:spPr>
          <a:xfrm>
            <a:off x="15832526" y="4926078"/>
            <a:ext cx="866" cy="1444559"/>
          </a:xfrm>
          <a:prstGeom prst="straightConnector1">
            <a:avLst/>
          </a:prstGeom>
          <a:ln w="19050" cmpd="sng">
            <a:solidFill>
              <a:schemeClr val="tx1"/>
            </a:solidFill>
            <a:prstDash val="solid"/>
            <a:headEnd type="none" w="lg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9C90EFAE-83BC-EF47-BC98-4733C14EC6F8}"/>
              </a:ext>
            </a:extLst>
          </p:cNvPr>
          <p:cNvCxnSpPr>
            <a:cxnSpLocks/>
          </p:cNvCxnSpPr>
          <p:nvPr/>
        </p:nvCxnSpPr>
        <p:spPr>
          <a:xfrm>
            <a:off x="8501226" y="4904813"/>
            <a:ext cx="866" cy="1444559"/>
          </a:xfrm>
          <a:prstGeom prst="straightConnector1">
            <a:avLst/>
          </a:prstGeom>
          <a:ln w="19050" cmpd="sng">
            <a:solidFill>
              <a:schemeClr val="tx1"/>
            </a:solidFill>
            <a:prstDash val="solid"/>
            <a:headEnd type="none" w="lg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F6EB0131-B611-7A43-B257-41D8587B42F8}"/>
              </a:ext>
            </a:extLst>
          </p:cNvPr>
          <p:cNvSpPr/>
          <p:nvPr/>
        </p:nvSpPr>
        <p:spPr>
          <a:xfrm>
            <a:off x="7432675" y="3103564"/>
            <a:ext cx="9523413" cy="1460500"/>
          </a:xfrm>
          <a:prstGeom prst="roundRect">
            <a:avLst>
              <a:gd name="adj" fmla="val 22993"/>
            </a:avLst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48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430F0D5B-67DE-4843-B710-E3421BE5D764}"/>
              </a:ext>
            </a:extLst>
          </p:cNvPr>
          <p:cNvCxnSpPr>
            <a:cxnSpLocks/>
          </p:cNvCxnSpPr>
          <p:nvPr/>
        </p:nvCxnSpPr>
        <p:spPr>
          <a:xfrm>
            <a:off x="12183231" y="8581096"/>
            <a:ext cx="866" cy="1444559"/>
          </a:xfrm>
          <a:prstGeom prst="straightConnector1">
            <a:avLst/>
          </a:prstGeom>
          <a:ln w="19050" cmpd="sng">
            <a:solidFill>
              <a:schemeClr val="tx1"/>
            </a:solidFill>
            <a:prstDash val="solid"/>
            <a:headEnd type="none" w="lg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50B9C28-0F92-1547-80EA-4C93945C5C56}"/>
              </a:ext>
            </a:extLst>
          </p:cNvPr>
          <p:cNvSpPr/>
          <p:nvPr/>
        </p:nvSpPr>
        <p:spPr>
          <a:xfrm>
            <a:off x="3775075" y="6762750"/>
            <a:ext cx="5094159" cy="1458913"/>
          </a:xfrm>
          <a:prstGeom prst="roundRect">
            <a:avLst>
              <a:gd name="adj" fmla="val 25078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48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32D2EF36-9A5A-CC4F-AEC7-08C8E7714A7A}"/>
              </a:ext>
            </a:extLst>
          </p:cNvPr>
          <p:cNvSpPr/>
          <p:nvPr/>
        </p:nvSpPr>
        <p:spPr>
          <a:xfrm>
            <a:off x="15479602" y="6762750"/>
            <a:ext cx="5134086" cy="1458914"/>
          </a:xfrm>
          <a:prstGeom prst="roundRect">
            <a:avLst>
              <a:gd name="adj" fmla="val 25078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48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AEC97FB0-8231-8646-9618-2C5C632A671B}"/>
              </a:ext>
            </a:extLst>
          </p:cNvPr>
          <p:cNvSpPr/>
          <p:nvPr/>
        </p:nvSpPr>
        <p:spPr>
          <a:xfrm>
            <a:off x="9632489" y="10424374"/>
            <a:ext cx="5128086" cy="1454889"/>
          </a:xfrm>
          <a:prstGeom prst="roundRect">
            <a:avLst>
              <a:gd name="adj" fmla="val 25078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48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sp>
        <p:nvSpPr>
          <p:cNvPr id="21" name="Скругленный прямоугольник 20">
            <a:extLst>
              <a:ext uri="{FF2B5EF4-FFF2-40B4-BE49-F238E27FC236}">
                <a16:creationId xmlns:a16="http://schemas.microsoft.com/office/drawing/2014/main" id="{A4733A99-2A4A-034D-AD10-71A61773C4F0}"/>
              </a:ext>
            </a:extLst>
          </p:cNvPr>
          <p:cNvSpPr/>
          <p:nvPr/>
        </p:nvSpPr>
        <p:spPr>
          <a:xfrm>
            <a:off x="15484475" y="10424374"/>
            <a:ext cx="5129213" cy="1454889"/>
          </a:xfrm>
          <a:prstGeom prst="roundRect">
            <a:avLst>
              <a:gd name="adj" fmla="val 25078"/>
            </a:avLst>
          </a:prstGeom>
          <a:solidFill>
            <a:schemeClr val="accent1"/>
          </a:solidFill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4800" dirty="0">
                <a:ln w="0"/>
                <a:solidFill>
                  <a:schemeClr val="bg1"/>
                </a:solidFill>
              </a:rPr>
              <a:t>Текст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13830A77-DC22-AE4F-B96C-D85996B61E0E}"/>
              </a:ext>
            </a:extLst>
          </p:cNvPr>
          <p:cNvCxnSpPr>
            <a:cxnSpLocks/>
          </p:cNvCxnSpPr>
          <p:nvPr/>
        </p:nvCxnSpPr>
        <p:spPr>
          <a:xfrm>
            <a:off x="18050060" y="8599805"/>
            <a:ext cx="866" cy="1444559"/>
          </a:xfrm>
          <a:prstGeom prst="straightConnector1">
            <a:avLst/>
          </a:prstGeom>
          <a:ln w="19050" cmpd="sng">
            <a:solidFill>
              <a:schemeClr val="tx1"/>
            </a:solidFill>
            <a:prstDash val="solid"/>
            <a:headEnd type="none" w="lg" len="med"/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B4FB1078-4E7E-ED4C-9D36-DBD9DDBCEFDB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31" name="Прямоугольник 30">
              <a:extLst>
                <a:ext uri="{FF2B5EF4-FFF2-40B4-BE49-F238E27FC236}">
                  <a16:creationId xmlns:a16="http://schemas.microsoft.com/office/drawing/2014/main" id="{DA228CFA-6766-FC4A-9450-CABD64CBD0E2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Пример</a:t>
              </a:r>
            </a:p>
          </p:txBody>
        </p:sp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0699466F-1FCE-DD43-A64E-6D3EBD8C1226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33" name="Овал 32">
                <a:extLst>
                  <a:ext uri="{FF2B5EF4-FFF2-40B4-BE49-F238E27FC236}">
                    <a16:creationId xmlns:a16="http://schemas.microsoft.com/office/drawing/2014/main" id="{C4F6DE1D-150C-AA42-9FD2-2299B8D4DA30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" name="Группа 33">
                <a:extLst>
                  <a:ext uri="{FF2B5EF4-FFF2-40B4-BE49-F238E27FC236}">
                    <a16:creationId xmlns:a16="http://schemas.microsoft.com/office/drawing/2014/main" id="{F48275A6-3204-0D41-B96D-7E74B3713EE8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35" name="Прямая соединительная линия 34">
                  <a:extLst>
                    <a:ext uri="{FF2B5EF4-FFF2-40B4-BE49-F238E27FC236}">
                      <a16:creationId xmlns:a16="http://schemas.microsoft.com/office/drawing/2014/main" id="{28C00BE9-2E2E-1D45-AF1E-FD7F7D671C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Прямая соединительная линия 35">
                  <a:extLst>
                    <a:ext uri="{FF2B5EF4-FFF2-40B4-BE49-F238E27FC236}">
                      <a16:creationId xmlns:a16="http://schemas.microsoft.com/office/drawing/2014/main" id="{336D00EC-9B0A-B243-AFD9-FCD4824D78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659842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1D3017-1FD7-DF49-8E32-82BA82128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Сложная иерархическая схема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B7C5A8A-743A-834C-88E5-0723A50F9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7A18C9F-46F5-204A-9A96-91E286BE4B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8</a:t>
            </a:fld>
            <a:endParaRPr lang="ru-RU" dirty="0"/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80ADD0ED-3734-7645-80CD-02DBB1F66E23}"/>
              </a:ext>
            </a:extLst>
          </p:cNvPr>
          <p:cNvCxnSpPr>
            <a:cxnSpLocks/>
          </p:cNvCxnSpPr>
          <p:nvPr/>
        </p:nvCxnSpPr>
        <p:spPr>
          <a:xfrm>
            <a:off x="6340475" y="10057629"/>
            <a:ext cx="1123174" cy="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09D1E5B4-D52B-5440-A047-312DFD420905}"/>
              </a:ext>
            </a:extLst>
          </p:cNvPr>
          <p:cNvCxnSpPr>
            <a:cxnSpLocks/>
          </p:cNvCxnSpPr>
          <p:nvPr/>
        </p:nvCxnSpPr>
        <p:spPr>
          <a:xfrm>
            <a:off x="6340475" y="8223820"/>
            <a:ext cx="1087188" cy="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FC2E0BFD-C631-494A-AD3C-07169C3ED274}"/>
              </a:ext>
            </a:extLst>
          </p:cNvPr>
          <p:cNvCxnSpPr>
            <a:cxnSpLocks/>
          </p:cNvCxnSpPr>
          <p:nvPr/>
        </p:nvCxnSpPr>
        <p:spPr>
          <a:xfrm>
            <a:off x="6340475" y="6398233"/>
            <a:ext cx="1103066" cy="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5B33DF0-2A42-7948-8159-20DB72626AA6}"/>
              </a:ext>
            </a:extLst>
          </p:cNvPr>
          <p:cNvCxnSpPr>
            <a:cxnSpLocks/>
          </p:cNvCxnSpPr>
          <p:nvPr/>
        </p:nvCxnSpPr>
        <p:spPr>
          <a:xfrm>
            <a:off x="6340475" y="4572644"/>
            <a:ext cx="1103066" cy="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48FEFFB-1501-404C-A468-AEE91D2ABA36}"/>
              </a:ext>
            </a:extLst>
          </p:cNvPr>
          <p:cNvCxnSpPr>
            <a:cxnSpLocks/>
          </p:cNvCxnSpPr>
          <p:nvPr/>
        </p:nvCxnSpPr>
        <p:spPr>
          <a:xfrm>
            <a:off x="11453302" y="10055833"/>
            <a:ext cx="735013" cy="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45CD66FE-9C1D-6F4C-AD5D-267B2D64D4DD}"/>
              </a:ext>
            </a:extLst>
          </p:cNvPr>
          <p:cNvCxnSpPr>
            <a:cxnSpLocks/>
          </p:cNvCxnSpPr>
          <p:nvPr/>
        </p:nvCxnSpPr>
        <p:spPr>
          <a:xfrm flipV="1">
            <a:off x="11450320" y="8223819"/>
            <a:ext cx="7333355" cy="5781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C9E5275C-D250-F742-BD7D-E6A960C3CF49}"/>
              </a:ext>
            </a:extLst>
          </p:cNvPr>
          <p:cNvSpPr/>
          <p:nvPr/>
        </p:nvSpPr>
        <p:spPr>
          <a:xfrm>
            <a:off x="19150389" y="3822700"/>
            <a:ext cx="3670023" cy="3311525"/>
          </a:xfrm>
          <a:prstGeom prst="roundRect">
            <a:avLst>
              <a:gd name="adj" fmla="val 6923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32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BF4DA103-63EB-304E-B433-19B3EB8407DB}"/>
              </a:ext>
            </a:extLst>
          </p:cNvPr>
          <p:cNvSpPr/>
          <p:nvPr/>
        </p:nvSpPr>
        <p:spPr>
          <a:xfrm>
            <a:off x="1579563" y="3822700"/>
            <a:ext cx="4394201" cy="6959600"/>
          </a:xfrm>
          <a:prstGeom prst="roundRect">
            <a:avLst>
              <a:gd name="adj" fmla="val 8713"/>
            </a:avLst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48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C4CD6306-469C-6445-B7F2-F433699AB950}"/>
              </a:ext>
            </a:extLst>
          </p:cNvPr>
          <p:cNvSpPr/>
          <p:nvPr/>
        </p:nvSpPr>
        <p:spPr>
          <a:xfrm>
            <a:off x="7811558" y="3833309"/>
            <a:ext cx="3285444" cy="1472678"/>
          </a:xfrm>
          <a:prstGeom prst="roundRect">
            <a:avLst>
              <a:gd name="adj" fmla="val 22993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32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sp>
        <p:nvSpPr>
          <p:cNvPr id="21" name="Скругленный прямоугольник 20">
            <a:extLst>
              <a:ext uri="{FF2B5EF4-FFF2-40B4-BE49-F238E27FC236}">
                <a16:creationId xmlns:a16="http://schemas.microsoft.com/office/drawing/2014/main" id="{83FE0E66-C1C2-694A-B5D4-3F86581A93A1}"/>
              </a:ext>
            </a:extLst>
          </p:cNvPr>
          <p:cNvSpPr/>
          <p:nvPr/>
        </p:nvSpPr>
        <p:spPr>
          <a:xfrm>
            <a:off x="7811558" y="5658722"/>
            <a:ext cx="3285444" cy="1472678"/>
          </a:xfrm>
          <a:prstGeom prst="roundRect">
            <a:avLst>
              <a:gd name="adj" fmla="val 22993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32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sp>
        <p:nvSpPr>
          <p:cNvPr id="22" name="Скругленный прямоугольник 21">
            <a:extLst>
              <a:ext uri="{FF2B5EF4-FFF2-40B4-BE49-F238E27FC236}">
                <a16:creationId xmlns:a16="http://schemas.microsoft.com/office/drawing/2014/main" id="{04D739C3-FEF3-004A-9C08-A8862CAA7A09}"/>
              </a:ext>
            </a:extLst>
          </p:cNvPr>
          <p:cNvSpPr/>
          <p:nvPr/>
        </p:nvSpPr>
        <p:spPr>
          <a:xfrm>
            <a:off x="7811558" y="7496176"/>
            <a:ext cx="3285444" cy="1449388"/>
          </a:xfrm>
          <a:prstGeom prst="roundRect">
            <a:avLst>
              <a:gd name="adj" fmla="val 22993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32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sp>
        <p:nvSpPr>
          <p:cNvPr id="23" name="Скругленный прямоугольник 22">
            <a:extLst>
              <a:ext uri="{FF2B5EF4-FFF2-40B4-BE49-F238E27FC236}">
                <a16:creationId xmlns:a16="http://schemas.microsoft.com/office/drawing/2014/main" id="{A42F01B0-3F03-AE4B-A71A-EC4D1EAFE91A}"/>
              </a:ext>
            </a:extLst>
          </p:cNvPr>
          <p:cNvSpPr/>
          <p:nvPr/>
        </p:nvSpPr>
        <p:spPr>
          <a:xfrm>
            <a:off x="7811558" y="9324975"/>
            <a:ext cx="3285444" cy="1457325"/>
          </a:xfrm>
          <a:prstGeom prst="roundRect">
            <a:avLst>
              <a:gd name="adj" fmla="val 22993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32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sp>
        <p:nvSpPr>
          <p:cNvPr id="24" name="Скругленный прямоугольник 23">
            <a:extLst>
              <a:ext uri="{FF2B5EF4-FFF2-40B4-BE49-F238E27FC236}">
                <a16:creationId xmlns:a16="http://schemas.microsoft.com/office/drawing/2014/main" id="{023678CD-7105-A244-9BE2-726197095F76}"/>
              </a:ext>
            </a:extLst>
          </p:cNvPr>
          <p:cNvSpPr/>
          <p:nvPr/>
        </p:nvSpPr>
        <p:spPr>
          <a:xfrm>
            <a:off x="12561887" y="3822701"/>
            <a:ext cx="5119687" cy="3305228"/>
          </a:xfrm>
          <a:prstGeom prst="roundRect">
            <a:avLst>
              <a:gd name="adj" fmla="val 11943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32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34C4EE9C-6887-0442-8BE7-01347F91C39C}"/>
              </a:ext>
            </a:extLst>
          </p:cNvPr>
          <p:cNvCxnSpPr/>
          <p:nvPr/>
        </p:nvCxnSpPr>
        <p:spPr>
          <a:xfrm rot="16200000" flipH="1">
            <a:off x="11821601" y="4201133"/>
            <a:ext cx="1" cy="736599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FE5CAC61-388D-DF4D-909F-FF281FC649C0}"/>
              </a:ext>
            </a:extLst>
          </p:cNvPr>
          <p:cNvCxnSpPr/>
          <p:nvPr/>
        </p:nvCxnSpPr>
        <p:spPr>
          <a:xfrm rot="16200000" flipH="1">
            <a:off x="11821601" y="6029933"/>
            <a:ext cx="1" cy="736599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F3F28D26-3A9F-3340-B6FA-D3A1A0F54A54}"/>
              </a:ext>
            </a:extLst>
          </p:cNvPr>
          <p:cNvCxnSpPr/>
          <p:nvPr/>
        </p:nvCxnSpPr>
        <p:spPr>
          <a:xfrm rot="16200000" flipH="1">
            <a:off x="18415375" y="5287077"/>
            <a:ext cx="1" cy="736599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Скругленный прямоугольник 27">
            <a:extLst>
              <a:ext uri="{FF2B5EF4-FFF2-40B4-BE49-F238E27FC236}">
                <a16:creationId xmlns:a16="http://schemas.microsoft.com/office/drawing/2014/main" id="{57CFA967-2275-6745-9777-9B4ECFA39089}"/>
              </a:ext>
            </a:extLst>
          </p:cNvPr>
          <p:cNvSpPr/>
          <p:nvPr/>
        </p:nvSpPr>
        <p:spPr>
          <a:xfrm>
            <a:off x="19153188" y="7496174"/>
            <a:ext cx="3667223" cy="1449389"/>
          </a:xfrm>
          <a:prstGeom prst="roundRect">
            <a:avLst>
              <a:gd name="adj" fmla="val 22993"/>
            </a:avLst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32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sp>
        <p:nvSpPr>
          <p:cNvPr id="29" name="Скругленный прямоугольник 28">
            <a:extLst>
              <a:ext uri="{FF2B5EF4-FFF2-40B4-BE49-F238E27FC236}">
                <a16:creationId xmlns:a16="http://schemas.microsoft.com/office/drawing/2014/main" id="{05D94AE2-94D6-2348-B5E1-25D1F916416D}"/>
              </a:ext>
            </a:extLst>
          </p:cNvPr>
          <p:cNvSpPr/>
          <p:nvPr/>
        </p:nvSpPr>
        <p:spPr>
          <a:xfrm>
            <a:off x="12568586" y="9325491"/>
            <a:ext cx="1832351" cy="1456809"/>
          </a:xfrm>
          <a:prstGeom prst="roundRect">
            <a:avLst>
              <a:gd name="adj" fmla="val 22993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32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sp>
        <p:nvSpPr>
          <p:cNvPr id="30" name="Скругленный прямоугольник 29">
            <a:extLst>
              <a:ext uri="{FF2B5EF4-FFF2-40B4-BE49-F238E27FC236}">
                <a16:creationId xmlns:a16="http://schemas.microsoft.com/office/drawing/2014/main" id="{6A8F7C98-776C-3D44-AA05-F2978D44F271}"/>
              </a:ext>
            </a:extLst>
          </p:cNvPr>
          <p:cNvSpPr/>
          <p:nvPr/>
        </p:nvSpPr>
        <p:spPr>
          <a:xfrm>
            <a:off x="19153188" y="9321553"/>
            <a:ext cx="3659187" cy="1475641"/>
          </a:xfrm>
          <a:prstGeom prst="roundRect">
            <a:avLst>
              <a:gd name="adj" fmla="val 22993"/>
            </a:avLst>
          </a:prstGeom>
          <a:solidFill>
            <a:schemeClr val="tx2"/>
          </a:solidFill>
          <a:ln w="19050">
            <a:solidFill>
              <a:schemeClr val="tx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3200" dirty="0">
                <a:ln w="0"/>
                <a:solidFill>
                  <a:schemeClr val="bg1"/>
                </a:solidFill>
              </a:rPr>
              <a:t>Текст</a:t>
            </a: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4B3F330E-28FC-7E4F-AE41-273549EABD0D}"/>
              </a:ext>
            </a:extLst>
          </p:cNvPr>
          <p:cNvCxnSpPr/>
          <p:nvPr/>
        </p:nvCxnSpPr>
        <p:spPr>
          <a:xfrm rot="16200000" flipH="1">
            <a:off x="18449241" y="9687534"/>
            <a:ext cx="1" cy="736599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Скругленный прямоугольник 31">
            <a:extLst>
              <a:ext uri="{FF2B5EF4-FFF2-40B4-BE49-F238E27FC236}">
                <a16:creationId xmlns:a16="http://schemas.microsoft.com/office/drawing/2014/main" id="{CDB12D63-B2E6-374D-AF97-A905D4B1F179}"/>
              </a:ext>
            </a:extLst>
          </p:cNvPr>
          <p:cNvSpPr/>
          <p:nvPr/>
        </p:nvSpPr>
        <p:spPr>
          <a:xfrm>
            <a:off x="15849112" y="9319709"/>
            <a:ext cx="1832351" cy="1462591"/>
          </a:xfrm>
          <a:prstGeom prst="roundRect">
            <a:avLst>
              <a:gd name="adj" fmla="val 22993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/>
            <a:r>
              <a:rPr lang="ru-RU" sz="3200" dirty="0">
                <a:ln w="0"/>
                <a:solidFill>
                  <a:schemeClr val="tx1"/>
                </a:solidFill>
              </a:rPr>
              <a:t>Текст</a:t>
            </a:r>
          </a:p>
        </p:txBody>
      </p: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5F4F865E-42A5-BB46-A4F0-E3113747078F}"/>
              </a:ext>
            </a:extLst>
          </p:cNvPr>
          <p:cNvCxnSpPr>
            <a:cxnSpLocks/>
          </p:cNvCxnSpPr>
          <p:nvPr/>
        </p:nvCxnSpPr>
        <p:spPr>
          <a:xfrm>
            <a:off x="14765214" y="10055833"/>
            <a:ext cx="735013" cy="0"/>
          </a:xfrm>
          <a:prstGeom prst="straightConnector1">
            <a:avLst/>
          </a:prstGeom>
          <a:ln w="19050" cmpd="sng">
            <a:solidFill>
              <a:schemeClr val="tx1"/>
            </a:solidFill>
            <a:tailEnd type="arrow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4B9E7A7F-D886-2448-944C-E179AAD7AD55}"/>
              </a:ext>
            </a:extLst>
          </p:cNvPr>
          <p:cNvGrpSpPr/>
          <p:nvPr/>
        </p:nvGrpSpPr>
        <p:grpSpPr>
          <a:xfrm>
            <a:off x="18799878" y="906463"/>
            <a:ext cx="5582535" cy="1095375"/>
            <a:chOff x="18799878" y="906463"/>
            <a:chExt cx="5582535" cy="1095375"/>
          </a:xfrm>
        </p:grpSpPr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id="{3482DFD5-926E-E74F-B698-45D8A59F373A}"/>
                </a:ext>
              </a:extLst>
            </p:cNvPr>
            <p:cNvSpPr/>
            <p:nvPr/>
          </p:nvSpPr>
          <p:spPr>
            <a:xfrm>
              <a:off x="18799878" y="906463"/>
              <a:ext cx="5582535" cy="1095375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216000" bIns="216000" rtlCol="0" anchor="ctr"/>
            <a:lstStyle/>
            <a:p>
              <a:r>
                <a:rPr lang="ru-RU" sz="3200" dirty="0">
                  <a:ln w="0"/>
                  <a:solidFill>
                    <a:schemeClr val="bg1"/>
                  </a:solidFill>
                </a:rPr>
                <a:t>        Пример</a:t>
              </a:r>
            </a:p>
          </p:txBody>
        </p:sp>
        <p:grpSp>
          <p:nvGrpSpPr>
            <p:cNvPr id="43" name="Группа 42">
              <a:extLst>
                <a:ext uri="{FF2B5EF4-FFF2-40B4-BE49-F238E27FC236}">
                  <a16:creationId xmlns:a16="http://schemas.microsoft.com/office/drawing/2014/main" id="{649596F5-A557-5A49-9194-A7D9DE0C64A6}"/>
                </a:ext>
              </a:extLst>
            </p:cNvPr>
            <p:cNvGrpSpPr/>
            <p:nvPr/>
          </p:nvGrpSpPr>
          <p:grpSpPr>
            <a:xfrm>
              <a:off x="19069932" y="1198928"/>
              <a:ext cx="502284" cy="505521"/>
              <a:chOff x="10655233" y="11700853"/>
              <a:chExt cx="502284" cy="505521"/>
            </a:xfrm>
          </p:grpSpPr>
          <p:sp>
            <p:nvSpPr>
              <p:cNvPr id="44" name="Овал 43">
                <a:extLst>
                  <a:ext uri="{FF2B5EF4-FFF2-40B4-BE49-F238E27FC236}">
                    <a16:creationId xmlns:a16="http://schemas.microsoft.com/office/drawing/2014/main" id="{2E215E6E-E14C-534E-A100-7563625EF1E0}"/>
                  </a:ext>
                </a:extLst>
              </p:cNvPr>
              <p:cNvSpPr/>
              <p:nvPr/>
            </p:nvSpPr>
            <p:spPr>
              <a:xfrm>
                <a:off x="10655233" y="11700853"/>
                <a:ext cx="502284" cy="505521"/>
              </a:xfrm>
              <a:prstGeom prst="ellipse">
                <a:avLst/>
              </a:prstGeom>
              <a:solidFill>
                <a:schemeClr val="bg2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ru-RU" sz="32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5" name="Группа 44">
                <a:extLst>
                  <a:ext uri="{FF2B5EF4-FFF2-40B4-BE49-F238E27FC236}">
                    <a16:creationId xmlns:a16="http://schemas.microsoft.com/office/drawing/2014/main" id="{85999CD3-75F4-5441-9360-6087D0168787}"/>
                  </a:ext>
                </a:extLst>
              </p:cNvPr>
              <p:cNvGrpSpPr/>
              <p:nvPr/>
            </p:nvGrpSpPr>
            <p:grpSpPr>
              <a:xfrm>
                <a:off x="10779333" y="11875325"/>
                <a:ext cx="255394" cy="177013"/>
                <a:chOff x="5325213" y="8524516"/>
                <a:chExt cx="135450" cy="93880"/>
              </a:xfrm>
            </p:grpSpPr>
            <p:cxnSp>
              <p:nvCxnSpPr>
                <p:cNvPr id="46" name="Прямая соединительная линия 45">
                  <a:extLst>
                    <a:ext uri="{FF2B5EF4-FFF2-40B4-BE49-F238E27FC236}">
                      <a16:creationId xmlns:a16="http://schemas.microsoft.com/office/drawing/2014/main" id="{27E24969-8D2D-9B49-86E4-7EE448BB6B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25215" y="8580303"/>
                  <a:ext cx="37494" cy="33991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Прямая соединительная линия 46">
                  <a:extLst>
                    <a:ext uri="{FF2B5EF4-FFF2-40B4-BE49-F238E27FC236}">
                      <a16:creationId xmlns:a16="http://schemas.microsoft.com/office/drawing/2014/main" id="{0462405D-8AFE-0D44-AE81-A919593847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366792" y="8524516"/>
                  <a:ext cx="93871" cy="93880"/>
                </a:xfrm>
                <a:prstGeom prst="line">
                  <a:avLst/>
                </a:prstGeom>
                <a:ln w="22225" cap="sq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777313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сохранить стиль диаграммы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35C232-9345-8B48-9B8A-D6A2D85EB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441" y="3121025"/>
            <a:ext cx="13891419" cy="8007350"/>
          </a:xfrm>
          <a:prstGeom prst="rect">
            <a:avLst/>
          </a:prstGeo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B5929131-6D6D-0A4E-85AD-CB0B3FA853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247403" y="3441600"/>
            <a:ext cx="6584850" cy="8807550"/>
          </a:xfrm>
        </p:spPr>
        <p:txBody>
          <a:bodyPr/>
          <a:lstStyle/>
          <a:p>
            <a:pPr lvl="3"/>
            <a:r>
              <a:rPr lang="ru-RU" dirty="0"/>
              <a:t>Перейдите </a:t>
            </a:r>
            <a:br>
              <a:rPr lang="ru-RU" dirty="0"/>
            </a:br>
            <a:r>
              <a:rPr lang="ru-RU" dirty="0"/>
              <a:t>на слайд с меткой </a:t>
            </a:r>
            <a:br>
              <a:rPr lang="ru-RU" dirty="0"/>
            </a:br>
            <a:r>
              <a:rPr lang="ru-RU" dirty="0">
                <a:latin typeface="+mj-lt"/>
              </a:rPr>
              <a:t>Стиль для сохранения</a:t>
            </a:r>
          </a:p>
          <a:p>
            <a:pPr lvl="3"/>
            <a:r>
              <a:rPr lang="ru-RU" dirty="0"/>
              <a:t>Выделите диаграмму, </a:t>
            </a:r>
            <a:br>
              <a:rPr lang="ru-RU" dirty="0"/>
            </a:br>
            <a:r>
              <a:rPr lang="ru-RU" dirty="0"/>
              <a:t>нажмите на ней </a:t>
            </a:r>
            <a:br>
              <a:rPr lang="ru-RU" dirty="0"/>
            </a:br>
            <a:r>
              <a:rPr lang="ru-RU" dirty="0"/>
              <a:t>правой кнопкой мыши </a:t>
            </a:r>
            <a:br>
              <a:rPr lang="ru-RU" dirty="0"/>
            </a:br>
            <a:r>
              <a:rPr lang="ru-RU" dirty="0"/>
              <a:t>и в появившемся меню выберите команду </a:t>
            </a:r>
            <a:br>
              <a:rPr lang="ru-RU" dirty="0"/>
            </a:br>
            <a:r>
              <a:rPr lang="ru-RU" dirty="0">
                <a:latin typeface="+mj-lt"/>
              </a:rPr>
              <a:t>Сохранить как шаблон</a:t>
            </a:r>
          </a:p>
          <a:p>
            <a:pPr lvl="3"/>
            <a:r>
              <a:rPr lang="ru-RU" dirty="0"/>
              <a:t>Задайте имя и сохраните диаграмму в папку </a:t>
            </a:r>
            <a:br>
              <a:rPr lang="ru-RU" dirty="0"/>
            </a:br>
            <a:r>
              <a:rPr lang="ru-RU" dirty="0"/>
              <a:t>по умолчанию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2979665"/>
      </p:ext>
    </p:extLst>
  </p:cSld>
  <p:clrMapOvr>
    <a:masterClrMapping/>
  </p:clrMapOvr>
</p:sld>
</file>

<file path=ppt/theme/theme1.xml><?xml version="1.0" encoding="utf-8"?>
<a:theme xmlns:a="http://schemas.openxmlformats.org/drawingml/2006/main" name="Yandex">
  <a:themeElements>
    <a:clrScheme name="Yandex Color">
      <a:dk1>
        <a:srgbClr val="000000"/>
      </a:dk1>
      <a:lt1>
        <a:srgbClr val="FFFFFF"/>
      </a:lt1>
      <a:dk2>
        <a:srgbClr val="FF3333"/>
      </a:dk2>
      <a:lt2>
        <a:srgbClr val="FFCC00"/>
      </a:lt2>
      <a:accent1>
        <a:srgbClr val="0077FF"/>
      </a:accent1>
      <a:accent2>
        <a:srgbClr val="23B324"/>
      </a:accent2>
      <a:accent3>
        <a:srgbClr val="6838CF"/>
      </a:accent3>
      <a:accent4>
        <a:srgbClr val="5DCEF9"/>
      </a:accent4>
      <a:accent5>
        <a:srgbClr val="C62CD0"/>
      </a:accent5>
      <a:accent6>
        <a:srgbClr val="FF9A00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9050">
          <a:solidFill>
            <a:schemeClr val="bg2"/>
          </a:solidFill>
        </a:ln>
        <a:effectLst/>
      </a:spPr>
      <a:bodyPr lIns="90000" tIns="216000" rIns="90000" bIns="216000" rtlCol="0" anchor="ctr" anchorCtr="0"/>
      <a:lstStyle>
        <a:defPPr algn="ctr">
          <a:lnSpc>
            <a:spcPct val="90000"/>
          </a:lnSpc>
          <a:defRPr sz="3200" dirty="0">
            <a:ln w="0"/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 cmpd="sng">
          <a:solidFill>
            <a:schemeClr val="tx1"/>
          </a:solidFill>
          <a:prstDash val="solid"/>
          <a:headEnd type="none" w="lg" len="med"/>
          <a:tailEnd type="none" w="lg" len="med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3200" dirty="0" err="1" smtClean="0">
            <a:solidFill>
              <a:sysClr val="windowText" lastClr="00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70606</TotalTime>
  <Words>399</Words>
  <Application>Microsoft Office PowerPoint</Application>
  <PresentationFormat>Произвольный</PresentationFormat>
  <Paragraphs>204</Paragraphs>
  <Slides>24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33" baseType="lpstr">
      <vt:lpstr>Arial</vt:lpstr>
      <vt:lpstr>Arial Unicode MS</vt:lpstr>
      <vt:lpstr>Calibri</vt:lpstr>
      <vt:lpstr>Courier New</vt:lpstr>
      <vt:lpstr>Yandex Sans Text Light</vt:lpstr>
      <vt:lpstr>Yandex Sans Text Regular</vt:lpstr>
      <vt:lpstr>Yandex Sans Text Thin</vt:lpstr>
      <vt:lpstr>YS Text Light</vt:lpstr>
      <vt:lpstr>Yandex</vt:lpstr>
      <vt:lpstr>Презентация PowerPoint</vt:lpstr>
      <vt:lpstr>Сервис постановки и достижения целей AchieveMe</vt:lpstr>
      <vt:lpstr>Наша команда</vt:lpstr>
      <vt:lpstr>Стиль для оформления таблиц</vt:lpstr>
      <vt:lpstr>Оформление таблицы  с выделением</vt:lpstr>
      <vt:lpstr>Элементы оформления схем</vt:lpstr>
      <vt:lpstr>Простая схема</vt:lpstr>
      <vt:lpstr>Сложная иерархическая схема</vt:lpstr>
      <vt:lpstr>Как сохранить стиль диаграммы</vt:lpstr>
      <vt:lpstr>Гистограммы с группировкой,  стиль 1</vt:lpstr>
      <vt:lpstr>Гистограмма нормированная  с накоплением, стиль 2</vt:lpstr>
      <vt:lpstr>График, стиль 3</vt:lpstr>
      <vt:lpstr>График, стиль 4</vt:lpstr>
      <vt:lpstr>График с маркером,  стиль 5</vt:lpstr>
      <vt:lpstr>График с маркером,  стиль 6</vt:lpstr>
      <vt:lpstr>Диаграмма, стиль 7</vt:lpstr>
      <vt:lpstr>Гистограмма с накоплением,  стиль 1</vt:lpstr>
      <vt:lpstr>Гистограмма линейчатая  с группировкой, стиль 1</vt:lpstr>
      <vt:lpstr>Гистограмма линейчатая  с группировкой, стиль 1</vt:lpstr>
      <vt:lpstr>Диаграмма, оформление  с таблицей, стиль 7</vt:lpstr>
      <vt:lpstr>Текст и код на чёрном фоне</vt:lpstr>
      <vt:lpstr>Текст и код на белом фоне</vt:lpstr>
      <vt:lpstr>Спасибо</vt:lpstr>
      <vt:lpstr>Иконки для слайда с контактами</vt:lpstr>
    </vt:vector>
  </TitlesOfParts>
  <Manager>Maria Kutuzova</Manager>
  <Company>Yandex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>show_YST</dc:subject>
  <dc:creator>presentation</dc:creator>
  <cp:keywords/>
  <dc:description/>
  <cp:lastModifiedBy>Ilia Shishkov</cp:lastModifiedBy>
  <cp:revision>1669</cp:revision>
  <dcterms:created xsi:type="dcterms:W3CDTF">2014-09-09T08:22:07Z</dcterms:created>
  <dcterms:modified xsi:type="dcterms:W3CDTF">2019-02-12T13:02:37Z</dcterms:modified>
  <cp:category>presentation technology</cp:category>
</cp:coreProperties>
</file>